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3" r:id="rId3"/>
    <p:sldId id="269" r:id="rId4"/>
    <p:sldId id="268" r:id="rId5"/>
    <p:sldId id="264" r:id="rId6"/>
    <p:sldId id="257" r:id="rId7"/>
    <p:sldId id="258" r:id="rId8"/>
    <p:sldId id="259" r:id="rId9"/>
    <p:sldId id="260" r:id="rId10"/>
    <p:sldId id="261" r:id="rId11"/>
    <p:sldId id="262" r:id="rId12"/>
    <p:sldId id="265" r:id="rId13"/>
    <p:sldId id="267" r:id="rId14"/>
    <p:sldId id="266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68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AC4DD-629C-44E9-8386-A2E19263E58B}" type="doc">
      <dgm:prSet loTypeId="urn:microsoft.com/office/officeart/2005/8/layout/chevron2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CH"/>
        </a:p>
      </dgm:t>
    </dgm:pt>
    <dgm:pt modelId="{1115F717-0FD4-446E-9B09-E95C77628DDC}">
      <dgm:prSet phldrT="[Texte]"/>
      <dgm:spPr/>
      <dgm:t>
        <a:bodyPr/>
        <a:lstStyle/>
        <a:p>
          <a:r>
            <a:rPr lang="fr-CH" dirty="0"/>
            <a:t>Plan d’eau, Divisé en trois partie</a:t>
          </a:r>
        </a:p>
      </dgm:t>
    </dgm:pt>
    <dgm:pt modelId="{363CA7A8-DCEC-4085-BFFD-3F926C957408}" type="parTrans" cxnId="{7DD8FDB4-5CE5-42A0-B176-7EAF33B8D081}">
      <dgm:prSet/>
      <dgm:spPr/>
      <dgm:t>
        <a:bodyPr/>
        <a:lstStyle/>
        <a:p>
          <a:endParaRPr lang="fr-CH"/>
        </a:p>
      </dgm:t>
    </dgm:pt>
    <dgm:pt modelId="{40C65D25-25E0-4053-AEF2-80DFB0D48625}" type="sibTrans" cxnId="{7DD8FDB4-5CE5-42A0-B176-7EAF33B8D081}">
      <dgm:prSet/>
      <dgm:spPr/>
      <dgm:t>
        <a:bodyPr/>
        <a:lstStyle/>
        <a:p>
          <a:endParaRPr lang="fr-CH"/>
        </a:p>
      </dgm:t>
    </dgm:pt>
    <dgm:pt modelId="{B129EF93-49C5-4507-A9FF-90E56DC15486}">
      <dgm:prSet phldrT="[Texte]"/>
      <dgm:spPr/>
      <dgm:t>
        <a:bodyPr/>
        <a:lstStyle/>
        <a:p>
          <a:r>
            <a:rPr lang="fr-CH" dirty="0"/>
            <a:t>Le haut lac vers Villeneuve</a:t>
          </a:r>
        </a:p>
      </dgm:t>
    </dgm:pt>
    <dgm:pt modelId="{EE438C5F-0BF6-4046-A085-8A2603E4EDCE}" type="parTrans" cxnId="{ACE090D6-8592-4767-B8BB-5B17C7D25DC7}">
      <dgm:prSet/>
      <dgm:spPr/>
      <dgm:t>
        <a:bodyPr/>
        <a:lstStyle/>
        <a:p>
          <a:endParaRPr lang="fr-CH"/>
        </a:p>
      </dgm:t>
    </dgm:pt>
    <dgm:pt modelId="{91A49A4F-FDF3-45A9-BCC9-B254E4F82BE8}" type="sibTrans" cxnId="{ACE090D6-8592-4767-B8BB-5B17C7D25DC7}">
      <dgm:prSet/>
      <dgm:spPr/>
      <dgm:t>
        <a:bodyPr/>
        <a:lstStyle/>
        <a:p>
          <a:endParaRPr lang="fr-CH"/>
        </a:p>
      </dgm:t>
    </dgm:pt>
    <dgm:pt modelId="{E8678A57-7DE2-4580-A4C0-DD3B8CA43D94}">
      <dgm:prSet phldrT="[Texte]"/>
      <dgm:spPr/>
      <dgm:t>
        <a:bodyPr/>
        <a:lstStyle/>
        <a:p>
          <a:r>
            <a:rPr lang="fr-CH" dirty="0"/>
            <a:t>Le grand lac vers Lausanne , Evian</a:t>
          </a:r>
        </a:p>
      </dgm:t>
    </dgm:pt>
    <dgm:pt modelId="{7C6EAAEC-20EC-422F-A03B-E9C9C5BC12ED}" type="parTrans" cxnId="{6A5BE405-C4C5-4774-A70B-6013587142DE}">
      <dgm:prSet/>
      <dgm:spPr/>
      <dgm:t>
        <a:bodyPr/>
        <a:lstStyle/>
        <a:p>
          <a:endParaRPr lang="fr-CH"/>
        </a:p>
      </dgm:t>
    </dgm:pt>
    <dgm:pt modelId="{6124BB1F-4764-451C-B221-067202CDE61E}" type="sibTrans" cxnId="{6A5BE405-C4C5-4774-A70B-6013587142DE}">
      <dgm:prSet/>
      <dgm:spPr/>
      <dgm:t>
        <a:bodyPr/>
        <a:lstStyle/>
        <a:p>
          <a:endParaRPr lang="fr-CH"/>
        </a:p>
      </dgm:t>
    </dgm:pt>
    <dgm:pt modelId="{ADD65397-EE29-4B03-86CB-823FEAAF6C33}">
      <dgm:prSet phldrT="[Texte]"/>
      <dgm:spPr/>
      <dgm:t>
        <a:bodyPr/>
        <a:lstStyle/>
        <a:p>
          <a:r>
            <a:rPr lang="fr-CH" dirty="0"/>
            <a:t>Les vents</a:t>
          </a:r>
        </a:p>
      </dgm:t>
    </dgm:pt>
    <dgm:pt modelId="{CEAADC95-E652-49C3-87DF-63C38648C224}" type="parTrans" cxnId="{690573AD-3902-4B28-9B9C-611E43EE36A8}">
      <dgm:prSet/>
      <dgm:spPr/>
      <dgm:t>
        <a:bodyPr/>
        <a:lstStyle/>
        <a:p>
          <a:endParaRPr lang="fr-CH"/>
        </a:p>
      </dgm:t>
    </dgm:pt>
    <dgm:pt modelId="{4EABEA12-51AE-4A9A-8616-E1425E5B98D7}" type="sibTrans" cxnId="{690573AD-3902-4B28-9B9C-611E43EE36A8}">
      <dgm:prSet/>
      <dgm:spPr/>
      <dgm:t>
        <a:bodyPr/>
        <a:lstStyle/>
        <a:p>
          <a:endParaRPr lang="fr-CH"/>
        </a:p>
      </dgm:t>
    </dgm:pt>
    <dgm:pt modelId="{E0A5B22F-F498-4D67-87E0-1334F0617E04}">
      <dgm:prSet phldrT="[Texte]"/>
      <dgm:spPr/>
      <dgm:t>
        <a:bodyPr/>
        <a:lstStyle/>
        <a:p>
          <a:r>
            <a:rPr lang="fr-CH" dirty="0"/>
            <a:t>La bise de Lausanne</a:t>
          </a:r>
        </a:p>
      </dgm:t>
    </dgm:pt>
    <dgm:pt modelId="{78D95A27-746B-41EC-90E5-02126A221E1C}" type="parTrans" cxnId="{03208CCF-72CA-49A8-9FA5-526BB700F795}">
      <dgm:prSet/>
      <dgm:spPr/>
      <dgm:t>
        <a:bodyPr/>
        <a:lstStyle/>
        <a:p>
          <a:endParaRPr lang="fr-CH"/>
        </a:p>
      </dgm:t>
    </dgm:pt>
    <dgm:pt modelId="{9E4F0A11-8DA0-44BA-B180-D5C07FB6D785}" type="sibTrans" cxnId="{03208CCF-72CA-49A8-9FA5-526BB700F795}">
      <dgm:prSet/>
      <dgm:spPr/>
      <dgm:t>
        <a:bodyPr/>
        <a:lstStyle/>
        <a:p>
          <a:endParaRPr lang="fr-CH"/>
        </a:p>
      </dgm:t>
    </dgm:pt>
    <dgm:pt modelId="{F7738FD0-B77F-4BF7-9EB1-A3B864EDA415}">
      <dgm:prSet phldrT="[Texte]"/>
      <dgm:spPr/>
      <dgm:t>
        <a:bodyPr/>
        <a:lstStyle/>
        <a:p>
          <a:r>
            <a:rPr lang="fr-CH" dirty="0"/>
            <a:t>Petit lac Nyon, Genève</a:t>
          </a:r>
        </a:p>
      </dgm:t>
    </dgm:pt>
    <dgm:pt modelId="{A9433E44-D0EA-4969-88CB-1C7AEF3072EF}" type="parTrans" cxnId="{49D21FB8-F43A-48B5-9970-8C851D2607EE}">
      <dgm:prSet/>
      <dgm:spPr/>
      <dgm:t>
        <a:bodyPr/>
        <a:lstStyle/>
        <a:p>
          <a:endParaRPr lang="fr-CH"/>
        </a:p>
      </dgm:t>
    </dgm:pt>
    <dgm:pt modelId="{54E0E295-ECD5-4CFA-8FFD-5DCE21D8C0D5}" type="sibTrans" cxnId="{49D21FB8-F43A-48B5-9970-8C851D2607EE}">
      <dgm:prSet/>
      <dgm:spPr/>
      <dgm:t>
        <a:bodyPr/>
        <a:lstStyle/>
        <a:p>
          <a:endParaRPr lang="fr-CH"/>
        </a:p>
      </dgm:t>
    </dgm:pt>
    <dgm:pt modelId="{DE6F0A11-A8E1-41FF-81AD-81DD2EDE2F6F}">
      <dgm:prSet phldrT="[Texte]"/>
      <dgm:spPr/>
      <dgm:t>
        <a:bodyPr/>
        <a:lstStyle/>
        <a:p>
          <a:r>
            <a:rPr lang="fr-CH" dirty="0"/>
            <a:t>Le vent du sud-ouest de Genève</a:t>
          </a:r>
        </a:p>
      </dgm:t>
    </dgm:pt>
    <dgm:pt modelId="{37371B24-29FB-4E37-BB09-1718A956E74B}" type="parTrans" cxnId="{BB3EF701-7A6D-4223-BBE3-051682B508D4}">
      <dgm:prSet/>
      <dgm:spPr/>
      <dgm:t>
        <a:bodyPr/>
        <a:lstStyle/>
        <a:p>
          <a:endParaRPr lang="fr-CH"/>
        </a:p>
      </dgm:t>
    </dgm:pt>
    <dgm:pt modelId="{BE36EFCC-C70B-4535-AE79-5895B0FBA3F8}" type="sibTrans" cxnId="{BB3EF701-7A6D-4223-BBE3-051682B508D4}">
      <dgm:prSet/>
      <dgm:spPr/>
      <dgm:t>
        <a:bodyPr/>
        <a:lstStyle/>
        <a:p>
          <a:endParaRPr lang="fr-CH"/>
        </a:p>
      </dgm:t>
    </dgm:pt>
    <dgm:pt modelId="{51CA6F18-3E97-4C9F-9EFD-38184ABBC0F7}">
      <dgm:prSet phldrT="[Texte]"/>
      <dgm:spPr/>
      <dgm:t>
        <a:bodyPr/>
        <a:lstStyle/>
        <a:p>
          <a:r>
            <a:rPr lang="fr-CH" dirty="0"/>
            <a:t>Le </a:t>
          </a:r>
          <a:r>
            <a:rPr lang="fr-CH" dirty="0" err="1"/>
            <a:t>Bornand</a:t>
          </a:r>
          <a:r>
            <a:rPr lang="fr-CH" dirty="0"/>
            <a:t> de la France.</a:t>
          </a:r>
        </a:p>
      </dgm:t>
    </dgm:pt>
    <dgm:pt modelId="{830E7BE9-47A4-4586-93C8-822AEDD92CF2}" type="parTrans" cxnId="{36628383-CCC8-4F41-AA79-70A24CBB6478}">
      <dgm:prSet/>
      <dgm:spPr/>
      <dgm:t>
        <a:bodyPr/>
        <a:lstStyle/>
        <a:p>
          <a:endParaRPr lang="fr-CH"/>
        </a:p>
      </dgm:t>
    </dgm:pt>
    <dgm:pt modelId="{4A090D96-9CA0-49AA-B301-2B0643AEC4D6}" type="sibTrans" cxnId="{36628383-CCC8-4F41-AA79-70A24CBB6478}">
      <dgm:prSet/>
      <dgm:spPr/>
      <dgm:t>
        <a:bodyPr/>
        <a:lstStyle/>
        <a:p>
          <a:endParaRPr lang="fr-CH"/>
        </a:p>
      </dgm:t>
    </dgm:pt>
    <dgm:pt modelId="{87887837-A054-4478-95CF-AE57120E2F3D}">
      <dgm:prSet phldrT="[Texte]"/>
      <dgm:spPr/>
      <dgm:t>
        <a:bodyPr/>
        <a:lstStyle/>
        <a:p>
          <a:r>
            <a:rPr lang="fr-CH" dirty="0"/>
            <a:t>Le Joran du Jura</a:t>
          </a:r>
        </a:p>
      </dgm:t>
    </dgm:pt>
    <dgm:pt modelId="{20E5915E-7CC9-4181-AEA3-0D07EAB489F1}" type="parTrans" cxnId="{E8B257D1-3EAA-4EBE-B02A-4D5E20BEEC2E}">
      <dgm:prSet/>
      <dgm:spPr/>
      <dgm:t>
        <a:bodyPr/>
        <a:lstStyle/>
        <a:p>
          <a:endParaRPr lang="fr-CH"/>
        </a:p>
      </dgm:t>
    </dgm:pt>
    <dgm:pt modelId="{BD06819E-E689-47C5-ABD3-9D01373C1AD4}" type="sibTrans" cxnId="{E8B257D1-3EAA-4EBE-B02A-4D5E20BEEC2E}">
      <dgm:prSet/>
      <dgm:spPr/>
      <dgm:t>
        <a:bodyPr/>
        <a:lstStyle/>
        <a:p>
          <a:endParaRPr lang="fr-CH"/>
        </a:p>
      </dgm:t>
    </dgm:pt>
    <dgm:pt modelId="{59B60619-4AB0-472D-A2C2-C6A9584449A5}">
      <dgm:prSet phldrT="[Texte]"/>
      <dgm:spPr/>
      <dgm:t>
        <a:bodyPr/>
        <a:lstStyle/>
        <a:p>
          <a:r>
            <a:rPr lang="fr-CH" dirty="0"/>
            <a:t>Le </a:t>
          </a:r>
          <a:r>
            <a:rPr lang="fr-CH" dirty="0" err="1"/>
            <a:t>Morget</a:t>
          </a:r>
          <a:r>
            <a:rPr lang="fr-CH" dirty="0"/>
            <a:t> de Morges</a:t>
          </a:r>
        </a:p>
      </dgm:t>
    </dgm:pt>
    <dgm:pt modelId="{1424B18F-E762-4E40-85A1-D9274A5EA8E2}" type="parTrans" cxnId="{80EE113A-57E4-4A32-9A11-0A93FB6F4CC4}">
      <dgm:prSet/>
      <dgm:spPr/>
      <dgm:t>
        <a:bodyPr/>
        <a:lstStyle/>
        <a:p>
          <a:endParaRPr lang="fr-CH"/>
        </a:p>
      </dgm:t>
    </dgm:pt>
    <dgm:pt modelId="{FE666761-B116-4F06-A39B-7CB02BF2236B}" type="sibTrans" cxnId="{80EE113A-57E4-4A32-9A11-0A93FB6F4CC4}">
      <dgm:prSet/>
      <dgm:spPr/>
      <dgm:t>
        <a:bodyPr/>
        <a:lstStyle/>
        <a:p>
          <a:endParaRPr lang="fr-CH"/>
        </a:p>
      </dgm:t>
    </dgm:pt>
    <dgm:pt modelId="{506F58A7-8A33-4608-ABAD-417EDFA9A410}">
      <dgm:prSet phldrT="[Texte]"/>
      <dgm:spPr/>
      <dgm:t>
        <a:bodyPr/>
        <a:lstStyle/>
        <a:p>
          <a:r>
            <a:rPr lang="fr-CH" dirty="0"/>
            <a:t>La </a:t>
          </a:r>
          <a:r>
            <a:rPr lang="fr-CH" dirty="0" err="1"/>
            <a:t>Vaudaire</a:t>
          </a:r>
          <a:r>
            <a:rPr lang="fr-CH" dirty="0"/>
            <a:t> de port Valais</a:t>
          </a:r>
        </a:p>
      </dgm:t>
    </dgm:pt>
    <dgm:pt modelId="{53714EF6-76F7-4CFA-9AD1-40EC5855AA18}" type="parTrans" cxnId="{0451C720-50C6-4A99-AF54-D7D3B0C060DE}">
      <dgm:prSet/>
      <dgm:spPr/>
      <dgm:t>
        <a:bodyPr/>
        <a:lstStyle/>
        <a:p>
          <a:endParaRPr lang="fr-CH"/>
        </a:p>
      </dgm:t>
    </dgm:pt>
    <dgm:pt modelId="{ED8EFB9C-4DCE-4983-BFBC-5011800260DA}" type="sibTrans" cxnId="{0451C720-50C6-4A99-AF54-D7D3B0C060DE}">
      <dgm:prSet/>
      <dgm:spPr/>
      <dgm:t>
        <a:bodyPr/>
        <a:lstStyle/>
        <a:p>
          <a:endParaRPr lang="fr-CH"/>
        </a:p>
      </dgm:t>
    </dgm:pt>
    <dgm:pt modelId="{C4BF22C1-2B0E-4EFF-914F-CB2CACDDAD65}">
      <dgm:prSet phldrT="[Texte]"/>
      <dgm:spPr/>
      <dgm:t>
        <a:bodyPr/>
        <a:lstStyle/>
        <a:p>
          <a:r>
            <a:rPr lang="fr-CH" dirty="0"/>
            <a:t>Les vents</a:t>
          </a:r>
        </a:p>
      </dgm:t>
    </dgm:pt>
    <dgm:pt modelId="{A86E9D93-16A8-477F-953D-F4157B6F4C46}" type="parTrans" cxnId="{41195653-1D39-479F-977F-4FF9D1441AD8}">
      <dgm:prSet/>
      <dgm:spPr/>
      <dgm:t>
        <a:bodyPr/>
        <a:lstStyle/>
        <a:p>
          <a:endParaRPr lang="fr-CH"/>
        </a:p>
      </dgm:t>
    </dgm:pt>
    <dgm:pt modelId="{5925C9E2-96BF-4044-9923-50B0A16BBAEC}" type="sibTrans" cxnId="{41195653-1D39-479F-977F-4FF9D1441AD8}">
      <dgm:prSet/>
      <dgm:spPr/>
      <dgm:t>
        <a:bodyPr/>
        <a:lstStyle/>
        <a:p>
          <a:endParaRPr lang="fr-CH"/>
        </a:p>
      </dgm:t>
    </dgm:pt>
    <dgm:pt modelId="{68639D0D-D9AA-4A4C-92E3-4CA6615D4B38}">
      <dgm:prSet phldrT="[Texte]"/>
      <dgm:spPr/>
      <dgm:t>
        <a:bodyPr/>
        <a:lstStyle/>
        <a:p>
          <a:r>
            <a:rPr lang="fr-CH" dirty="0"/>
            <a:t>Au Nord, la Suisse</a:t>
          </a:r>
        </a:p>
      </dgm:t>
    </dgm:pt>
    <dgm:pt modelId="{2CF570F3-1B60-4B14-9134-AFE03F3DF8B1}" type="parTrans" cxnId="{3F670538-0390-4391-8A01-47438125839B}">
      <dgm:prSet/>
      <dgm:spPr/>
      <dgm:t>
        <a:bodyPr/>
        <a:lstStyle/>
        <a:p>
          <a:endParaRPr lang="fr-CH"/>
        </a:p>
      </dgm:t>
    </dgm:pt>
    <dgm:pt modelId="{6D6C9745-0547-4D44-8945-11B2317D0C3C}" type="sibTrans" cxnId="{3F670538-0390-4391-8A01-47438125839B}">
      <dgm:prSet/>
      <dgm:spPr/>
      <dgm:t>
        <a:bodyPr/>
        <a:lstStyle/>
        <a:p>
          <a:endParaRPr lang="fr-CH"/>
        </a:p>
      </dgm:t>
    </dgm:pt>
    <dgm:pt modelId="{47E50534-F7CB-4C7E-9FA9-8C007CF9D1C8}">
      <dgm:prSet phldrT="[Texte]"/>
      <dgm:spPr/>
      <dgm:t>
        <a:bodyPr/>
        <a:lstStyle/>
        <a:p>
          <a:r>
            <a:rPr lang="fr-CH" dirty="0"/>
            <a:t>Au Sud la France</a:t>
          </a:r>
        </a:p>
      </dgm:t>
    </dgm:pt>
    <dgm:pt modelId="{8CFE3F13-BD5B-49F5-831E-2A9C4DD1B3CB}" type="parTrans" cxnId="{262ED6E9-306C-4DF7-A754-1DD3277294EA}">
      <dgm:prSet/>
      <dgm:spPr/>
      <dgm:t>
        <a:bodyPr/>
        <a:lstStyle/>
        <a:p>
          <a:endParaRPr lang="fr-CH"/>
        </a:p>
      </dgm:t>
    </dgm:pt>
    <dgm:pt modelId="{679F808D-670F-47FF-A0F8-2B7D8DB9EB1D}" type="sibTrans" cxnId="{262ED6E9-306C-4DF7-A754-1DD3277294EA}">
      <dgm:prSet/>
      <dgm:spPr/>
      <dgm:t>
        <a:bodyPr/>
        <a:lstStyle/>
        <a:p>
          <a:endParaRPr lang="fr-CH"/>
        </a:p>
      </dgm:t>
    </dgm:pt>
    <dgm:pt modelId="{6B9759C8-D7E1-4B30-883F-E1F517E385D9}">
      <dgm:prSet phldrT="[Texte]"/>
      <dgm:spPr/>
      <dgm:t>
        <a:bodyPr/>
        <a:lstStyle/>
        <a:p>
          <a:r>
            <a:rPr lang="fr-CH" dirty="0"/>
            <a:t>Le lac Léman</a:t>
          </a:r>
        </a:p>
      </dgm:t>
    </dgm:pt>
    <dgm:pt modelId="{7F8D50C2-3BBF-4911-BC5A-04E923FC040D}" type="parTrans" cxnId="{6A03D56F-583B-434E-BC83-4D55A0D3928C}">
      <dgm:prSet/>
      <dgm:spPr/>
      <dgm:t>
        <a:bodyPr/>
        <a:lstStyle/>
        <a:p>
          <a:endParaRPr lang="fr-CH"/>
        </a:p>
      </dgm:t>
    </dgm:pt>
    <dgm:pt modelId="{BDC3741A-03C0-4BB9-95E1-B69347A20AE5}" type="sibTrans" cxnId="{6A03D56F-583B-434E-BC83-4D55A0D3928C}">
      <dgm:prSet/>
      <dgm:spPr/>
      <dgm:t>
        <a:bodyPr/>
        <a:lstStyle/>
        <a:p>
          <a:endParaRPr lang="fr-CH"/>
        </a:p>
      </dgm:t>
    </dgm:pt>
    <dgm:pt modelId="{03B7EC87-E397-4A8E-B1E4-A49FDC112709}" type="pres">
      <dgm:prSet presAssocID="{A57AC4DD-629C-44E9-8386-A2E19263E58B}" presName="linearFlow" presStyleCnt="0">
        <dgm:presLayoutVars>
          <dgm:dir/>
          <dgm:animLvl val="lvl"/>
          <dgm:resizeHandles val="exact"/>
        </dgm:presLayoutVars>
      </dgm:prSet>
      <dgm:spPr/>
    </dgm:pt>
    <dgm:pt modelId="{095ABC46-98C6-4192-A057-129E32A3E803}" type="pres">
      <dgm:prSet presAssocID="{1115F717-0FD4-446E-9B09-E95C77628DDC}" presName="composite" presStyleCnt="0"/>
      <dgm:spPr/>
    </dgm:pt>
    <dgm:pt modelId="{13955191-6E4C-4546-9DA7-E1C01FE030CB}" type="pres">
      <dgm:prSet presAssocID="{1115F717-0FD4-446E-9B09-E95C77628DD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60AAF63E-7432-4489-B143-5281DA66406B}" type="pres">
      <dgm:prSet presAssocID="{1115F717-0FD4-446E-9B09-E95C77628DDC}" presName="descendantText" presStyleLbl="alignAcc1" presStyleIdx="0" presStyleCnt="4" custLinFactNeighborY="2443">
        <dgm:presLayoutVars>
          <dgm:bulletEnabled val="1"/>
        </dgm:presLayoutVars>
      </dgm:prSet>
      <dgm:spPr/>
    </dgm:pt>
    <dgm:pt modelId="{DA4CD6C2-34C5-4C03-8A18-29B8280D5164}" type="pres">
      <dgm:prSet presAssocID="{40C65D25-25E0-4053-AEF2-80DFB0D48625}" presName="sp" presStyleCnt="0"/>
      <dgm:spPr/>
    </dgm:pt>
    <dgm:pt modelId="{4E77B96D-E8EA-41BB-BA5F-3D6F99058D0D}" type="pres">
      <dgm:prSet presAssocID="{ADD65397-EE29-4B03-86CB-823FEAAF6C33}" presName="composite" presStyleCnt="0"/>
      <dgm:spPr/>
    </dgm:pt>
    <dgm:pt modelId="{A06CCF8C-AD70-49A8-93F3-0E770F3C0F8B}" type="pres">
      <dgm:prSet presAssocID="{ADD65397-EE29-4B03-86CB-823FEAAF6C3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EE59402-C8CC-424A-8C58-9C2F6BA86D45}" type="pres">
      <dgm:prSet presAssocID="{ADD65397-EE29-4B03-86CB-823FEAAF6C33}" presName="descendantText" presStyleLbl="alignAcc1" presStyleIdx="1" presStyleCnt="4">
        <dgm:presLayoutVars>
          <dgm:bulletEnabled val="1"/>
        </dgm:presLayoutVars>
      </dgm:prSet>
      <dgm:spPr/>
    </dgm:pt>
    <dgm:pt modelId="{483E9138-318F-4594-A2EE-EE376E584103}" type="pres">
      <dgm:prSet presAssocID="{4EABEA12-51AE-4A9A-8616-E1425E5B98D7}" presName="sp" presStyleCnt="0"/>
      <dgm:spPr/>
    </dgm:pt>
    <dgm:pt modelId="{8B6D7555-6398-409F-9FD2-AF48D0C793F4}" type="pres">
      <dgm:prSet presAssocID="{C4BF22C1-2B0E-4EFF-914F-CB2CACDDAD65}" presName="composite" presStyleCnt="0"/>
      <dgm:spPr/>
    </dgm:pt>
    <dgm:pt modelId="{2D115EE1-B283-413F-BD5B-6C5ADCF0E6A1}" type="pres">
      <dgm:prSet presAssocID="{C4BF22C1-2B0E-4EFF-914F-CB2CACDDAD65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F0D74F8-6182-4857-B350-0653FFFE610B}" type="pres">
      <dgm:prSet presAssocID="{C4BF22C1-2B0E-4EFF-914F-CB2CACDDAD65}" presName="descendantText" presStyleLbl="alignAcc1" presStyleIdx="2" presStyleCnt="4">
        <dgm:presLayoutVars>
          <dgm:bulletEnabled val="1"/>
        </dgm:presLayoutVars>
      </dgm:prSet>
      <dgm:spPr/>
    </dgm:pt>
    <dgm:pt modelId="{BA8BD51C-3150-4ED9-881F-7605ACB43427}" type="pres">
      <dgm:prSet presAssocID="{5925C9E2-96BF-4044-9923-50B0A16BBAEC}" presName="sp" presStyleCnt="0"/>
      <dgm:spPr/>
    </dgm:pt>
    <dgm:pt modelId="{FD220F99-5BC7-4C4E-8708-2EBB8BC9FA8E}" type="pres">
      <dgm:prSet presAssocID="{6B9759C8-D7E1-4B30-883F-E1F517E385D9}" presName="composite" presStyleCnt="0"/>
      <dgm:spPr/>
    </dgm:pt>
    <dgm:pt modelId="{F413224E-FD78-4DDD-9D7B-352846D2ABBB}" type="pres">
      <dgm:prSet presAssocID="{6B9759C8-D7E1-4B30-883F-E1F517E385D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536FDC8D-AB6F-4996-B617-8202E19E8589}" type="pres">
      <dgm:prSet presAssocID="{6B9759C8-D7E1-4B30-883F-E1F517E385D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BB3EF701-7A6D-4223-BBE3-051682B508D4}" srcId="{ADD65397-EE29-4B03-86CB-823FEAAF6C33}" destId="{DE6F0A11-A8E1-41FF-81AD-81DD2EDE2F6F}" srcOrd="1" destOrd="0" parTransId="{37371B24-29FB-4E37-BB09-1718A956E74B}" sibTransId="{BE36EFCC-C70B-4535-AE79-5895B0FBA3F8}"/>
    <dgm:cxn modelId="{849A2504-A6A8-49DA-9D02-3F733F987D1F}" type="presOf" srcId="{506F58A7-8A33-4608-ABAD-417EDFA9A410}" destId="{4F0D74F8-6182-4857-B350-0653FFFE610B}" srcOrd="0" destOrd="2" presId="urn:microsoft.com/office/officeart/2005/8/layout/chevron2"/>
    <dgm:cxn modelId="{6A5BE405-C4C5-4774-A70B-6013587142DE}" srcId="{1115F717-0FD4-446E-9B09-E95C77628DDC}" destId="{E8678A57-7DE2-4580-A4C0-DD3B8CA43D94}" srcOrd="1" destOrd="0" parTransId="{7C6EAAEC-20EC-422F-A03B-E9C9C5BC12ED}" sibTransId="{6124BB1F-4764-451C-B221-067202CDE61E}"/>
    <dgm:cxn modelId="{2CA4070D-43A2-46BC-B79F-18F6AB58C48C}" type="presOf" srcId="{68639D0D-D9AA-4A4C-92E3-4CA6615D4B38}" destId="{536FDC8D-AB6F-4996-B617-8202E19E8589}" srcOrd="0" destOrd="0" presId="urn:microsoft.com/office/officeart/2005/8/layout/chevron2"/>
    <dgm:cxn modelId="{39726E15-9B2C-4267-BB08-7D4063733C72}" type="presOf" srcId="{B129EF93-49C5-4507-A9FF-90E56DC15486}" destId="{60AAF63E-7432-4489-B143-5281DA66406B}" srcOrd="0" destOrd="0" presId="urn:microsoft.com/office/officeart/2005/8/layout/chevron2"/>
    <dgm:cxn modelId="{35BC301B-FDA6-4AEC-ACEE-24E410D2F0D8}" type="presOf" srcId="{6B9759C8-D7E1-4B30-883F-E1F517E385D9}" destId="{F413224E-FD78-4DDD-9D7B-352846D2ABBB}" srcOrd="0" destOrd="0" presId="urn:microsoft.com/office/officeart/2005/8/layout/chevron2"/>
    <dgm:cxn modelId="{AD64ED1F-6723-428C-BF8A-9718540E140E}" type="presOf" srcId="{C4BF22C1-2B0E-4EFF-914F-CB2CACDDAD65}" destId="{2D115EE1-B283-413F-BD5B-6C5ADCF0E6A1}" srcOrd="0" destOrd="0" presId="urn:microsoft.com/office/officeart/2005/8/layout/chevron2"/>
    <dgm:cxn modelId="{0451C720-50C6-4A99-AF54-D7D3B0C060DE}" srcId="{C4BF22C1-2B0E-4EFF-914F-CB2CACDDAD65}" destId="{506F58A7-8A33-4608-ABAD-417EDFA9A410}" srcOrd="2" destOrd="0" parTransId="{53714EF6-76F7-4CFA-9AD1-40EC5855AA18}" sibTransId="{ED8EFB9C-4DCE-4983-BFBC-5011800260DA}"/>
    <dgm:cxn modelId="{3F670538-0390-4391-8A01-47438125839B}" srcId="{6B9759C8-D7E1-4B30-883F-E1F517E385D9}" destId="{68639D0D-D9AA-4A4C-92E3-4CA6615D4B38}" srcOrd="0" destOrd="0" parTransId="{2CF570F3-1B60-4B14-9134-AFE03F3DF8B1}" sibTransId="{6D6C9745-0547-4D44-8945-11B2317D0C3C}"/>
    <dgm:cxn modelId="{3A7D9F39-AD6C-4DA3-8C19-455331D7637C}" type="presOf" srcId="{ADD65397-EE29-4B03-86CB-823FEAAF6C33}" destId="{A06CCF8C-AD70-49A8-93F3-0E770F3C0F8B}" srcOrd="0" destOrd="0" presId="urn:microsoft.com/office/officeart/2005/8/layout/chevron2"/>
    <dgm:cxn modelId="{80EE113A-57E4-4A32-9A11-0A93FB6F4CC4}" srcId="{C4BF22C1-2B0E-4EFF-914F-CB2CACDDAD65}" destId="{59B60619-4AB0-472D-A2C2-C6A9584449A5}" srcOrd="1" destOrd="0" parTransId="{1424B18F-E762-4E40-85A1-D9274A5EA8E2}" sibTransId="{FE666761-B116-4F06-A39B-7CB02BF2236B}"/>
    <dgm:cxn modelId="{D38A263B-F2FD-4FED-B947-C1AD74C8476C}" type="presOf" srcId="{1115F717-0FD4-446E-9B09-E95C77628DDC}" destId="{13955191-6E4C-4546-9DA7-E1C01FE030CB}" srcOrd="0" destOrd="0" presId="urn:microsoft.com/office/officeart/2005/8/layout/chevron2"/>
    <dgm:cxn modelId="{25C4216D-4121-480A-A372-434CF551FACF}" type="presOf" srcId="{F7738FD0-B77F-4BF7-9EB1-A3B864EDA415}" destId="{60AAF63E-7432-4489-B143-5281DA66406B}" srcOrd="0" destOrd="2" presId="urn:microsoft.com/office/officeart/2005/8/layout/chevron2"/>
    <dgm:cxn modelId="{41BCCC4E-F55C-4EEB-A686-F1FA570BD405}" type="presOf" srcId="{59B60619-4AB0-472D-A2C2-C6A9584449A5}" destId="{4F0D74F8-6182-4857-B350-0653FFFE610B}" srcOrd="0" destOrd="1" presId="urn:microsoft.com/office/officeart/2005/8/layout/chevron2"/>
    <dgm:cxn modelId="{6A03D56F-583B-434E-BC83-4D55A0D3928C}" srcId="{A57AC4DD-629C-44E9-8386-A2E19263E58B}" destId="{6B9759C8-D7E1-4B30-883F-E1F517E385D9}" srcOrd="3" destOrd="0" parTransId="{7F8D50C2-3BBF-4911-BC5A-04E923FC040D}" sibTransId="{BDC3741A-03C0-4BB9-95E1-B69347A20AE5}"/>
    <dgm:cxn modelId="{41195653-1D39-479F-977F-4FF9D1441AD8}" srcId="{A57AC4DD-629C-44E9-8386-A2E19263E58B}" destId="{C4BF22C1-2B0E-4EFF-914F-CB2CACDDAD65}" srcOrd="2" destOrd="0" parTransId="{A86E9D93-16A8-477F-953D-F4157B6F4C46}" sibTransId="{5925C9E2-96BF-4044-9923-50B0A16BBAEC}"/>
    <dgm:cxn modelId="{79F55A78-EB1F-42DC-A70B-D79ABF5811E2}" type="presOf" srcId="{E0A5B22F-F498-4D67-87E0-1334F0617E04}" destId="{9EE59402-C8CC-424A-8C58-9C2F6BA86D45}" srcOrd="0" destOrd="0" presId="urn:microsoft.com/office/officeart/2005/8/layout/chevron2"/>
    <dgm:cxn modelId="{0CADE580-CE75-4DF1-9444-CEFAFE6F3D0B}" type="presOf" srcId="{51CA6F18-3E97-4C9F-9EFD-38184ABBC0F7}" destId="{9EE59402-C8CC-424A-8C58-9C2F6BA86D45}" srcOrd="0" destOrd="2" presId="urn:microsoft.com/office/officeart/2005/8/layout/chevron2"/>
    <dgm:cxn modelId="{36628383-CCC8-4F41-AA79-70A24CBB6478}" srcId="{ADD65397-EE29-4B03-86CB-823FEAAF6C33}" destId="{51CA6F18-3E97-4C9F-9EFD-38184ABBC0F7}" srcOrd="2" destOrd="0" parTransId="{830E7BE9-47A4-4586-93C8-822AEDD92CF2}" sibTransId="{4A090D96-9CA0-49AA-B301-2B0643AEC4D6}"/>
    <dgm:cxn modelId="{285FB18B-9397-4741-9DD4-E6665FA8182A}" type="presOf" srcId="{87887837-A054-4478-95CF-AE57120E2F3D}" destId="{4F0D74F8-6182-4857-B350-0653FFFE610B}" srcOrd="0" destOrd="0" presId="urn:microsoft.com/office/officeart/2005/8/layout/chevron2"/>
    <dgm:cxn modelId="{B0CFA094-E57C-48A8-9C1B-802AF70F4844}" type="presOf" srcId="{47E50534-F7CB-4C7E-9FA9-8C007CF9D1C8}" destId="{536FDC8D-AB6F-4996-B617-8202E19E8589}" srcOrd="0" destOrd="1" presId="urn:microsoft.com/office/officeart/2005/8/layout/chevron2"/>
    <dgm:cxn modelId="{690573AD-3902-4B28-9B9C-611E43EE36A8}" srcId="{A57AC4DD-629C-44E9-8386-A2E19263E58B}" destId="{ADD65397-EE29-4B03-86CB-823FEAAF6C33}" srcOrd="1" destOrd="0" parTransId="{CEAADC95-E652-49C3-87DF-63C38648C224}" sibTransId="{4EABEA12-51AE-4A9A-8616-E1425E5B98D7}"/>
    <dgm:cxn modelId="{7DD8FDB4-5CE5-42A0-B176-7EAF33B8D081}" srcId="{A57AC4DD-629C-44E9-8386-A2E19263E58B}" destId="{1115F717-0FD4-446E-9B09-E95C77628DDC}" srcOrd="0" destOrd="0" parTransId="{363CA7A8-DCEC-4085-BFFD-3F926C957408}" sibTransId="{40C65D25-25E0-4053-AEF2-80DFB0D48625}"/>
    <dgm:cxn modelId="{49D21FB8-F43A-48B5-9970-8C851D2607EE}" srcId="{1115F717-0FD4-446E-9B09-E95C77628DDC}" destId="{F7738FD0-B77F-4BF7-9EB1-A3B864EDA415}" srcOrd="2" destOrd="0" parTransId="{A9433E44-D0EA-4969-88CB-1C7AEF3072EF}" sibTransId="{54E0E295-ECD5-4CFA-8FFD-5DCE21D8C0D5}"/>
    <dgm:cxn modelId="{623C0BC3-AA72-4B86-A069-91623B48FD62}" type="presOf" srcId="{DE6F0A11-A8E1-41FF-81AD-81DD2EDE2F6F}" destId="{9EE59402-C8CC-424A-8C58-9C2F6BA86D45}" srcOrd="0" destOrd="1" presId="urn:microsoft.com/office/officeart/2005/8/layout/chevron2"/>
    <dgm:cxn modelId="{03208CCF-72CA-49A8-9FA5-526BB700F795}" srcId="{ADD65397-EE29-4B03-86CB-823FEAAF6C33}" destId="{E0A5B22F-F498-4D67-87E0-1334F0617E04}" srcOrd="0" destOrd="0" parTransId="{78D95A27-746B-41EC-90E5-02126A221E1C}" sibTransId="{9E4F0A11-8DA0-44BA-B180-D5C07FB6D785}"/>
    <dgm:cxn modelId="{E8B257D1-3EAA-4EBE-B02A-4D5E20BEEC2E}" srcId="{C4BF22C1-2B0E-4EFF-914F-CB2CACDDAD65}" destId="{87887837-A054-4478-95CF-AE57120E2F3D}" srcOrd="0" destOrd="0" parTransId="{20E5915E-7CC9-4181-AEA3-0D07EAB489F1}" sibTransId="{BD06819E-E689-47C5-ABD3-9D01373C1AD4}"/>
    <dgm:cxn modelId="{ACE090D6-8592-4767-B8BB-5B17C7D25DC7}" srcId="{1115F717-0FD4-446E-9B09-E95C77628DDC}" destId="{B129EF93-49C5-4507-A9FF-90E56DC15486}" srcOrd="0" destOrd="0" parTransId="{EE438C5F-0BF6-4046-A085-8A2603E4EDCE}" sibTransId="{91A49A4F-FDF3-45A9-BCC9-B254E4F82BE8}"/>
    <dgm:cxn modelId="{B2E73BE5-1591-4141-B654-B6575889C308}" type="presOf" srcId="{A57AC4DD-629C-44E9-8386-A2E19263E58B}" destId="{03B7EC87-E397-4A8E-B1E4-A49FDC112709}" srcOrd="0" destOrd="0" presId="urn:microsoft.com/office/officeart/2005/8/layout/chevron2"/>
    <dgm:cxn modelId="{11887EE9-7155-4BE6-B1C1-F7A7A7B6EDAD}" type="presOf" srcId="{E8678A57-7DE2-4580-A4C0-DD3B8CA43D94}" destId="{60AAF63E-7432-4489-B143-5281DA66406B}" srcOrd="0" destOrd="1" presId="urn:microsoft.com/office/officeart/2005/8/layout/chevron2"/>
    <dgm:cxn modelId="{262ED6E9-306C-4DF7-A754-1DD3277294EA}" srcId="{6B9759C8-D7E1-4B30-883F-E1F517E385D9}" destId="{47E50534-F7CB-4C7E-9FA9-8C007CF9D1C8}" srcOrd="1" destOrd="0" parTransId="{8CFE3F13-BD5B-49F5-831E-2A9C4DD1B3CB}" sibTransId="{679F808D-670F-47FF-A0F8-2B7D8DB9EB1D}"/>
    <dgm:cxn modelId="{0A30740B-03FF-48B2-972E-EA3B08F06435}" type="presParOf" srcId="{03B7EC87-E397-4A8E-B1E4-A49FDC112709}" destId="{095ABC46-98C6-4192-A057-129E32A3E803}" srcOrd="0" destOrd="0" presId="urn:microsoft.com/office/officeart/2005/8/layout/chevron2"/>
    <dgm:cxn modelId="{9C61090A-D14F-4238-8126-26FCEE4DD7F2}" type="presParOf" srcId="{095ABC46-98C6-4192-A057-129E32A3E803}" destId="{13955191-6E4C-4546-9DA7-E1C01FE030CB}" srcOrd="0" destOrd="0" presId="urn:microsoft.com/office/officeart/2005/8/layout/chevron2"/>
    <dgm:cxn modelId="{8A46AA1E-37D3-43FA-B89A-B136BE6193EF}" type="presParOf" srcId="{095ABC46-98C6-4192-A057-129E32A3E803}" destId="{60AAF63E-7432-4489-B143-5281DA66406B}" srcOrd="1" destOrd="0" presId="urn:microsoft.com/office/officeart/2005/8/layout/chevron2"/>
    <dgm:cxn modelId="{25EDAD34-016F-4D6F-9754-8A6C13939B59}" type="presParOf" srcId="{03B7EC87-E397-4A8E-B1E4-A49FDC112709}" destId="{DA4CD6C2-34C5-4C03-8A18-29B8280D5164}" srcOrd="1" destOrd="0" presId="urn:microsoft.com/office/officeart/2005/8/layout/chevron2"/>
    <dgm:cxn modelId="{6E3768A0-4B04-41FF-A23C-41295ED90045}" type="presParOf" srcId="{03B7EC87-E397-4A8E-B1E4-A49FDC112709}" destId="{4E77B96D-E8EA-41BB-BA5F-3D6F99058D0D}" srcOrd="2" destOrd="0" presId="urn:microsoft.com/office/officeart/2005/8/layout/chevron2"/>
    <dgm:cxn modelId="{E4E648ED-1890-4726-AEE6-D48840BEB025}" type="presParOf" srcId="{4E77B96D-E8EA-41BB-BA5F-3D6F99058D0D}" destId="{A06CCF8C-AD70-49A8-93F3-0E770F3C0F8B}" srcOrd="0" destOrd="0" presId="urn:microsoft.com/office/officeart/2005/8/layout/chevron2"/>
    <dgm:cxn modelId="{9F178C7B-9283-4887-8DBA-43D0405C9062}" type="presParOf" srcId="{4E77B96D-E8EA-41BB-BA5F-3D6F99058D0D}" destId="{9EE59402-C8CC-424A-8C58-9C2F6BA86D45}" srcOrd="1" destOrd="0" presId="urn:microsoft.com/office/officeart/2005/8/layout/chevron2"/>
    <dgm:cxn modelId="{5D7FC5DB-DBF9-4461-A864-BD8F5303380A}" type="presParOf" srcId="{03B7EC87-E397-4A8E-B1E4-A49FDC112709}" destId="{483E9138-318F-4594-A2EE-EE376E584103}" srcOrd="3" destOrd="0" presId="urn:microsoft.com/office/officeart/2005/8/layout/chevron2"/>
    <dgm:cxn modelId="{DCDEDFD9-83F9-492C-989E-1859B0CC61D9}" type="presParOf" srcId="{03B7EC87-E397-4A8E-B1E4-A49FDC112709}" destId="{8B6D7555-6398-409F-9FD2-AF48D0C793F4}" srcOrd="4" destOrd="0" presId="urn:microsoft.com/office/officeart/2005/8/layout/chevron2"/>
    <dgm:cxn modelId="{25D0AF55-A3DA-4167-8B0D-6F5F51261211}" type="presParOf" srcId="{8B6D7555-6398-409F-9FD2-AF48D0C793F4}" destId="{2D115EE1-B283-413F-BD5B-6C5ADCF0E6A1}" srcOrd="0" destOrd="0" presId="urn:microsoft.com/office/officeart/2005/8/layout/chevron2"/>
    <dgm:cxn modelId="{F62854AB-A804-4973-84FC-C61B6B51A518}" type="presParOf" srcId="{8B6D7555-6398-409F-9FD2-AF48D0C793F4}" destId="{4F0D74F8-6182-4857-B350-0653FFFE610B}" srcOrd="1" destOrd="0" presId="urn:microsoft.com/office/officeart/2005/8/layout/chevron2"/>
    <dgm:cxn modelId="{F5B01C74-07D4-44C6-BA12-3CA077F5B579}" type="presParOf" srcId="{03B7EC87-E397-4A8E-B1E4-A49FDC112709}" destId="{BA8BD51C-3150-4ED9-881F-7605ACB43427}" srcOrd="5" destOrd="0" presId="urn:microsoft.com/office/officeart/2005/8/layout/chevron2"/>
    <dgm:cxn modelId="{57BAED14-2C17-4938-B835-83A7940FBB7D}" type="presParOf" srcId="{03B7EC87-E397-4A8E-B1E4-A49FDC112709}" destId="{FD220F99-5BC7-4C4E-8708-2EBB8BC9FA8E}" srcOrd="6" destOrd="0" presId="urn:microsoft.com/office/officeart/2005/8/layout/chevron2"/>
    <dgm:cxn modelId="{07D55D35-1272-4683-BE3E-71DE31D26CE7}" type="presParOf" srcId="{FD220F99-5BC7-4C4E-8708-2EBB8BC9FA8E}" destId="{F413224E-FD78-4DDD-9D7B-352846D2ABBB}" srcOrd="0" destOrd="0" presId="urn:microsoft.com/office/officeart/2005/8/layout/chevron2"/>
    <dgm:cxn modelId="{0FE68B06-6BBC-4EFD-A3A6-2FDF5ECC3442}" type="presParOf" srcId="{FD220F99-5BC7-4C4E-8708-2EBB8BC9FA8E}" destId="{536FDC8D-AB6F-4996-B617-8202E19E858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08A386-590B-41A0-A045-C28303BF21B3}" type="doc">
      <dgm:prSet loTypeId="urn:microsoft.com/office/officeart/2005/8/layout/target3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CH"/>
        </a:p>
      </dgm:t>
    </dgm:pt>
    <dgm:pt modelId="{83C7EBEC-0F52-4831-96CB-F17FFD3B3288}">
      <dgm:prSet phldrT="[Texte]"/>
      <dgm:spPr/>
      <dgm:t>
        <a:bodyPr/>
        <a:lstStyle/>
        <a:p>
          <a:r>
            <a:rPr lang="fr-CH" dirty="0"/>
            <a:t>Se présenter au centre du chenal, entamer son virage en poussant l’avant du bateau contre les obstacles</a:t>
          </a:r>
        </a:p>
      </dgm:t>
    </dgm:pt>
    <dgm:pt modelId="{1E9DDDBF-7429-4945-A387-950C4AA19CBE}" type="parTrans" cxnId="{948A91F1-EE3D-48FA-BC9B-CB6822EE8D70}">
      <dgm:prSet/>
      <dgm:spPr/>
      <dgm:t>
        <a:bodyPr/>
        <a:lstStyle/>
        <a:p>
          <a:endParaRPr lang="fr-CH"/>
        </a:p>
      </dgm:t>
    </dgm:pt>
    <dgm:pt modelId="{19A8E73E-E920-4076-892D-2D6AC69E6E00}" type="sibTrans" cxnId="{948A91F1-EE3D-48FA-BC9B-CB6822EE8D70}">
      <dgm:prSet/>
      <dgm:spPr/>
      <dgm:t>
        <a:bodyPr/>
        <a:lstStyle/>
        <a:p>
          <a:endParaRPr lang="fr-CH"/>
        </a:p>
      </dgm:t>
    </dgm:pt>
    <dgm:pt modelId="{3226355D-F853-416B-90BA-F9B2762C7381}">
      <dgm:prSet phldrT="[Texte]"/>
      <dgm:spPr/>
      <dgm:t>
        <a:bodyPr/>
        <a:lstStyle/>
        <a:p>
          <a:r>
            <a:rPr lang="fr-CH" dirty="0"/>
            <a:t>Travailler avec des coups de gaz.</a:t>
          </a:r>
        </a:p>
      </dgm:t>
    </dgm:pt>
    <dgm:pt modelId="{0DC25E4D-125A-40C9-989A-9FD6301F316F}" type="parTrans" cxnId="{1F9CF0FC-49A3-4F52-AF6A-25B3A0DE0604}">
      <dgm:prSet/>
      <dgm:spPr/>
      <dgm:t>
        <a:bodyPr/>
        <a:lstStyle/>
        <a:p>
          <a:endParaRPr lang="fr-CH"/>
        </a:p>
      </dgm:t>
    </dgm:pt>
    <dgm:pt modelId="{00DB88E4-5738-4C52-A606-0ADD891CF302}" type="sibTrans" cxnId="{1F9CF0FC-49A3-4F52-AF6A-25B3A0DE0604}">
      <dgm:prSet/>
      <dgm:spPr/>
      <dgm:t>
        <a:bodyPr/>
        <a:lstStyle/>
        <a:p>
          <a:endParaRPr lang="fr-CH"/>
        </a:p>
      </dgm:t>
    </dgm:pt>
    <dgm:pt modelId="{473DF348-2425-41E1-BC88-19F0D0088CC5}">
      <dgm:prSet phldrT="[Texte]"/>
      <dgm:spPr/>
      <dgm:t>
        <a:bodyPr/>
        <a:lstStyle/>
        <a:p>
          <a:r>
            <a:rPr lang="fr-CH" dirty="0"/>
            <a:t>Laissez travailler le bateau.</a:t>
          </a:r>
        </a:p>
      </dgm:t>
    </dgm:pt>
    <dgm:pt modelId="{5FFD29D7-C385-45D3-847F-D95E813B740A}" type="parTrans" cxnId="{5FC11495-4EFD-4AE7-81B5-8BC34A993C9D}">
      <dgm:prSet/>
      <dgm:spPr/>
      <dgm:t>
        <a:bodyPr/>
        <a:lstStyle/>
        <a:p>
          <a:endParaRPr lang="fr-CH"/>
        </a:p>
      </dgm:t>
    </dgm:pt>
    <dgm:pt modelId="{CDEE7BAA-70A2-42C2-A637-7C6FEEF6C520}" type="sibTrans" cxnId="{5FC11495-4EFD-4AE7-81B5-8BC34A993C9D}">
      <dgm:prSet/>
      <dgm:spPr/>
      <dgm:t>
        <a:bodyPr/>
        <a:lstStyle/>
        <a:p>
          <a:endParaRPr lang="fr-CH"/>
        </a:p>
      </dgm:t>
    </dgm:pt>
    <dgm:pt modelId="{F6796806-C8A1-43C8-8DE4-C676D8245550}">
      <dgm:prSet phldrT="[Texte]"/>
      <dgm:spPr/>
      <dgm:t>
        <a:bodyPr/>
        <a:lstStyle/>
        <a:p>
          <a:r>
            <a:rPr lang="fr-CH" dirty="0"/>
            <a:t>Quand le bateau est en travers du chenal</a:t>
          </a:r>
        </a:p>
      </dgm:t>
    </dgm:pt>
    <dgm:pt modelId="{90C2B4A2-DDE3-4456-91B6-E6E1C2C98B04}" type="parTrans" cxnId="{16EA22D3-59FD-4B8F-AFC0-4966838C744B}">
      <dgm:prSet/>
      <dgm:spPr/>
      <dgm:t>
        <a:bodyPr/>
        <a:lstStyle/>
        <a:p>
          <a:endParaRPr lang="fr-CH"/>
        </a:p>
      </dgm:t>
    </dgm:pt>
    <dgm:pt modelId="{14D94B12-A4BA-4F7B-9842-B7EC63D86062}" type="sibTrans" cxnId="{16EA22D3-59FD-4B8F-AFC0-4966838C744B}">
      <dgm:prSet/>
      <dgm:spPr/>
      <dgm:t>
        <a:bodyPr/>
        <a:lstStyle/>
        <a:p>
          <a:endParaRPr lang="fr-CH"/>
        </a:p>
      </dgm:t>
    </dgm:pt>
    <dgm:pt modelId="{9A2E0920-8984-4BEB-BB6F-72C7AAFAF7C1}">
      <dgm:prSet phldrT="[Texte]"/>
      <dgm:spPr/>
      <dgm:t>
        <a:bodyPr/>
        <a:lstStyle/>
        <a:p>
          <a:r>
            <a:rPr lang="fr-CH" dirty="0"/>
            <a:t>Barrez du côté opposé. </a:t>
          </a:r>
        </a:p>
      </dgm:t>
    </dgm:pt>
    <dgm:pt modelId="{995BCF6B-ACB6-49BA-919C-25F95EDEEAF3}" type="parTrans" cxnId="{EA49FAF4-1566-47FC-80BC-B4A6C5C2F3F6}">
      <dgm:prSet/>
      <dgm:spPr/>
      <dgm:t>
        <a:bodyPr/>
        <a:lstStyle/>
        <a:p>
          <a:endParaRPr lang="fr-CH"/>
        </a:p>
      </dgm:t>
    </dgm:pt>
    <dgm:pt modelId="{67786B30-6ABE-46AC-B5B5-15A582F5EE50}" type="sibTrans" cxnId="{EA49FAF4-1566-47FC-80BC-B4A6C5C2F3F6}">
      <dgm:prSet/>
      <dgm:spPr/>
      <dgm:t>
        <a:bodyPr/>
        <a:lstStyle/>
        <a:p>
          <a:endParaRPr lang="fr-CH"/>
        </a:p>
      </dgm:t>
    </dgm:pt>
    <dgm:pt modelId="{807AF75D-C223-4A0F-976F-4DD7F00AF2C8}">
      <dgm:prSet phldrT="[Texte]"/>
      <dgm:spPr/>
      <dgm:t>
        <a:bodyPr/>
        <a:lstStyle/>
        <a:p>
          <a:r>
            <a:rPr lang="fr-CH"/>
            <a:t>Coups de gaz en arrière.</a:t>
          </a:r>
          <a:endParaRPr lang="fr-CH" dirty="0"/>
        </a:p>
      </dgm:t>
    </dgm:pt>
    <dgm:pt modelId="{9466561C-9B86-4C08-9AC1-EE4F1ACD2C8D}" type="parTrans" cxnId="{DF7A3828-2366-4910-946C-29F5DD332318}">
      <dgm:prSet/>
      <dgm:spPr/>
      <dgm:t>
        <a:bodyPr/>
        <a:lstStyle/>
        <a:p>
          <a:endParaRPr lang="fr-CH"/>
        </a:p>
      </dgm:t>
    </dgm:pt>
    <dgm:pt modelId="{BCB68852-328A-4F78-94B0-4DBB61ECB6B0}" type="sibTrans" cxnId="{DF7A3828-2366-4910-946C-29F5DD332318}">
      <dgm:prSet/>
      <dgm:spPr/>
      <dgm:t>
        <a:bodyPr/>
        <a:lstStyle/>
        <a:p>
          <a:endParaRPr lang="fr-CH"/>
        </a:p>
      </dgm:t>
    </dgm:pt>
    <dgm:pt modelId="{7DDEE985-AD6E-4F36-88DB-D39E2B50944C}">
      <dgm:prSet phldrT="[Texte]"/>
      <dgm:spPr/>
      <dgm:t>
        <a:bodyPr/>
        <a:lstStyle/>
        <a:p>
          <a:r>
            <a:rPr lang="fr-CH" dirty="0"/>
            <a:t>Terminez le virage </a:t>
          </a:r>
        </a:p>
      </dgm:t>
    </dgm:pt>
    <dgm:pt modelId="{3A8CA5E7-5176-4D26-BEF4-19A2104F921F}" type="parTrans" cxnId="{5E7122B2-5F4C-4DA2-997B-F59FE854BB1E}">
      <dgm:prSet/>
      <dgm:spPr/>
      <dgm:t>
        <a:bodyPr/>
        <a:lstStyle/>
        <a:p>
          <a:endParaRPr lang="fr-CH"/>
        </a:p>
      </dgm:t>
    </dgm:pt>
    <dgm:pt modelId="{A741F904-8824-4297-BB5F-3F7D557993FF}" type="sibTrans" cxnId="{5E7122B2-5F4C-4DA2-997B-F59FE854BB1E}">
      <dgm:prSet/>
      <dgm:spPr/>
      <dgm:t>
        <a:bodyPr/>
        <a:lstStyle/>
        <a:p>
          <a:endParaRPr lang="fr-CH"/>
        </a:p>
      </dgm:t>
    </dgm:pt>
    <dgm:pt modelId="{A7EA7B42-982B-4EE2-BFFB-73BF7387FB44}">
      <dgm:prSet phldrT="[Texte]"/>
      <dgm:spPr/>
      <dgm:t>
        <a:bodyPr/>
        <a:lstStyle/>
        <a:p>
          <a:r>
            <a:rPr lang="fr-CH" dirty="0"/>
            <a:t>Barrer de l’autre côté </a:t>
          </a:r>
        </a:p>
      </dgm:t>
    </dgm:pt>
    <dgm:pt modelId="{DF2DD4C6-23EB-447B-8DE3-A56078776D24}" type="parTrans" cxnId="{B49F140B-3958-4E59-AB34-7EBC1FA460CF}">
      <dgm:prSet/>
      <dgm:spPr/>
      <dgm:t>
        <a:bodyPr/>
        <a:lstStyle/>
        <a:p>
          <a:endParaRPr lang="fr-CH"/>
        </a:p>
      </dgm:t>
    </dgm:pt>
    <dgm:pt modelId="{813A9814-DABE-4CAD-881C-DAA88B1D6520}" type="sibTrans" cxnId="{B49F140B-3958-4E59-AB34-7EBC1FA460CF}">
      <dgm:prSet/>
      <dgm:spPr/>
      <dgm:t>
        <a:bodyPr/>
        <a:lstStyle/>
        <a:p>
          <a:endParaRPr lang="fr-CH"/>
        </a:p>
      </dgm:t>
    </dgm:pt>
    <dgm:pt modelId="{7533E788-0255-4D82-8F70-4836C9C0BE86}">
      <dgm:prSet phldrT="[Texte]"/>
      <dgm:spPr/>
      <dgm:t>
        <a:bodyPr/>
        <a:lstStyle/>
        <a:p>
          <a:r>
            <a:rPr lang="fr-CH" dirty="0"/>
            <a:t>Coup de gaz en avant.</a:t>
          </a:r>
        </a:p>
      </dgm:t>
    </dgm:pt>
    <dgm:pt modelId="{2BB9A38E-E97B-47ED-B993-01E94BA6965B}" type="parTrans" cxnId="{5FA83AC7-AAA5-48FC-8EE9-0894D9AB5ED5}">
      <dgm:prSet/>
      <dgm:spPr/>
      <dgm:t>
        <a:bodyPr/>
        <a:lstStyle/>
        <a:p>
          <a:endParaRPr lang="fr-CH"/>
        </a:p>
      </dgm:t>
    </dgm:pt>
    <dgm:pt modelId="{B8C4A2A9-CDEB-460A-8BF8-608CA1AE6892}" type="sibTrans" cxnId="{5FA83AC7-AAA5-48FC-8EE9-0894D9AB5ED5}">
      <dgm:prSet/>
      <dgm:spPr/>
      <dgm:t>
        <a:bodyPr/>
        <a:lstStyle/>
        <a:p>
          <a:endParaRPr lang="fr-CH"/>
        </a:p>
      </dgm:t>
    </dgm:pt>
    <dgm:pt modelId="{82FF5E22-499B-4192-8FDC-1D6AEF3F9826}">
      <dgm:prSet phldrT="[Texte]"/>
      <dgm:spPr/>
      <dgm:t>
        <a:bodyPr/>
        <a:lstStyle/>
        <a:p>
          <a:r>
            <a:rPr lang="fr-CH" dirty="0"/>
            <a:t>Une fois le bateau droit, reprendre sa route.</a:t>
          </a:r>
        </a:p>
      </dgm:t>
    </dgm:pt>
    <dgm:pt modelId="{CBD55F37-E5AD-44AA-8E43-BA7BE2DD1D57}" type="parTrans" cxnId="{1EFC3579-AE8F-411A-BA2A-D5B90EC3BAF9}">
      <dgm:prSet/>
      <dgm:spPr/>
      <dgm:t>
        <a:bodyPr/>
        <a:lstStyle/>
        <a:p>
          <a:endParaRPr lang="fr-CH"/>
        </a:p>
      </dgm:t>
    </dgm:pt>
    <dgm:pt modelId="{058E01F6-F121-4F06-8C17-C716666B1AFD}" type="sibTrans" cxnId="{1EFC3579-AE8F-411A-BA2A-D5B90EC3BAF9}">
      <dgm:prSet/>
      <dgm:spPr/>
      <dgm:t>
        <a:bodyPr/>
        <a:lstStyle/>
        <a:p>
          <a:endParaRPr lang="fr-CH"/>
        </a:p>
      </dgm:t>
    </dgm:pt>
    <dgm:pt modelId="{4ECED3D7-5B61-4DD8-852A-44285CB4420B}" type="pres">
      <dgm:prSet presAssocID="{B908A386-590B-41A0-A045-C28303BF21B3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0F953E8-1238-41F7-85C9-2BC6D905CDCD}" type="pres">
      <dgm:prSet presAssocID="{83C7EBEC-0F52-4831-96CB-F17FFD3B3288}" presName="circle1" presStyleLbl="node1" presStyleIdx="0" presStyleCnt="3"/>
      <dgm:spPr/>
    </dgm:pt>
    <dgm:pt modelId="{A228F7C1-6DF0-4EF8-B0FB-17F760AD2157}" type="pres">
      <dgm:prSet presAssocID="{83C7EBEC-0F52-4831-96CB-F17FFD3B3288}" presName="space" presStyleCnt="0"/>
      <dgm:spPr/>
    </dgm:pt>
    <dgm:pt modelId="{8CF7EE7D-BBBE-4161-B1E3-4C05A73343F4}" type="pres">
      <dgm:prSet presAssocID="{83C7EBEC-0F52-4831-96CB-F17FFD3B3288}" presName="rect1" presStyleLbl="alignAcc1" presStyleIdx="0" presStyleCnt="3"/>
      <dgm:spPr/>
    </dgm:pt>
    <dgm:pt modelId="{E8044121-123D-4A35-8ED5-1FD460E6D1E3}" type="pres">
      <dgm:prSet presAssocID="{F6796806-C8A1-43C8-8DE4-C676D8245550}" presName="vertSpace2" presStyleLbl="node1" presStyleIdx="0" presStyleCnt="3"/>
      <dgm:spPr/>
    </dgm:pt>
    <dgm:pt modelId="{E9576D36-396B-4DC3-9653-1A72FE95B9BD}" type="pres">
      <dgm:prSet presAssocID="{F6796806-C8A1-43C8-8DE4-C676D8245550}" presName="circle2" presStyleLbl="node1" presStyleIdx="1" presStyleCnt="3"/>
      <dgm:spPr/>
    </dgm:pt>
    <dgm:pt modelId="{1D7CED77-14E1-4CF6-AC60-8B47113579CE}" type="pres">
      <dgm:prSet presAssocID="{F6796806-C8A1-43C8-8DE4-C676D8245550}" presName="rect2" presStyleLbl="alignAcc1" presStyleIdx="1" presStyleCnt="3"/>
      <dgm:spPr/>
    </dgm:pt>
    <dgm:pt modelId="{179CFA24-A4C4-429B-8123-6310C5C737DB}" type="pres">
      <dgm:prSet presAssocID="{7DDEE985-AD6E-4F36-88DB-D39E2B50944C}" presName="vertSpace3" presStyleLbl="node1" presStyleIdx="1" presStyleCnt="3"/>
      <dgm:spPr/>
    </dgm:pt>
    <dgm:pt modelId="{1ECD4B8E-F5A0-46B3-976B-9AF0B40E2975}" type="pres">
      <dgm:prSet presAssocID="{7DDEE985-AD6E-4F36-88DB-D39E2B50944C}" presName="circle3" presStyleLbl="node1" presStyleIdx="2" presStyleCnt="3"/>
      <dgm:spPr/>
    </dgm:pt>
    <dgm:pt modelId="{2B36AA00-7F75-4CF5-A9BF-F6D82655C1CF}" type="pres">
      <dgm:prSet presAssocID="{7DDEE985-AD6E-4F36-88DB-D39E2B50944C}" presName="rect3" presStyleLbl="alignAcc1" presStyleIdx="2" presStyleCnt="3"/>
      <dgm:spPr/>
    </dgm:pt>
    <dgm:pt modelId="{2425FBC7-A575-441D-A12E-B900A786A3AD}" type="pres">
      <dgm:prSet presAssocID="{83C7EBEC-0F52-4831-96CB-F17FFD3B3288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E3B2DC35-C95F-4F0E-B7DD-49C133F284F9}" type="pres">
      <dgm:prSet presAssocID="{83C7EBEC-0F52-4831-96CB-F17FFD3B3288}" presName="rect1ChTx" presStyleLbl="alignAcc1" presStyleIdx="2" presStyleCnt="3">
        <dgm:presLayoutVars>
          <dgm:bulletEnabled val="1"/>
        </dgm:presLayoutVars>
      </dgm:prSet>
      <dgm:spPr/>
    </dgm:pt>
    <dgm:pt modelId="{3BB584A2-3588-40C2-A524-CD6D4F1EC82C}" type="pres">
      <dgm:prSet presAssocID="{F6796806-C8A1-43C8-8DE4-C676D8245550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C03E647A-87B0-4DC1-BB57-555D7976F061}" type="pres">
      <dgm:prSet presAssocID="{F6796806-C8A1-43C8-8DE4-C676D8245550}" presName="rect2ChTx" presStyleLbl="alignAcc1" presStyleIdx="2" presStyleCnt="3">
        <dgm:presLayoutVars>
          <dgm:bulletEnabled val="1"/>
        </dgm:presLayoutVars>
      </dgm:prSet>
      <dgm:spPr/>
    </dgm:pt>
    <dgm:pt modelId="{982B84E5-0D42-428E-BF86-D33F8BF2374C}" type="pres">
      <dgm:prSet presAssocID="{7DDEE985-AD6E-4F36-88DB-D39E2B50944C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A3746126-330B-45AF-B177-5FF11CF3E428}" type="pres">
      <dgm:prSet presAssocID="{7DDEE985-AD6E-4F36-88DB-D39E2B50944C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14648003-FB8F-41F8-8454-E43FDA616FCB}" type="presOf" srcId="{83C7EBEC-0F52-4831-96CB-F17FFD3B3288}" destId="{2425FBC7-A575-441D-A12E-B900A786A3AD}" srcOrd="1" destOrd="0" presId="urn:microsoft.com/office/officeart/2005/8/layout/target3"/>
    <dgm:cxn modelId="{B49F140B-3958-4E59-AB34-7EBC1FA460CF}" srcId="{7DDEE985-AD6E-4F36-88DB-D39E2B50944C}" destId="{A7EA7B42-982B-4EE2-BFFB-73BF7387FB44}" srcOrd="0" destOrd="0" parTransId="{DF2DD4C6-23EB-447B-8DE3-A56078776D24}" sibTransId="{813A9814-DABE-4CAD-881C-DAA88B1D6520}"/>
    <dgm:cxn modelId="{BB55930D-F747-4D13-A640-5B209E05E6B7}" type="presOf" srcId="{B908A386-590B-41A0-A045-C28303BF21B3}" destId="{4ECED3D7-5B61-4DD8-852A-44285CB4420B}" srcOrd="0" destOrd="0" presId="urn:microsoft.com/office/officeart/2005/8/layout/target3"/>
    <dgm:cxn modelId="{6BFA5019-DC78-4F8B-9A1D-9CADD9508FCB}" type="presOf" srcId="{7DDEE985-AD6E-4F36-88DB-D39E2B50944C}" destId="{982B84E5-0D42-428E-BF86-D33F8BF2374C}" srcOrd="1" destOrd="0" presId="urn:microsoft.com/office/officeart/2005/8/layout/target3"/>
    <dgm:cxn modelId="{DF7A3828-2366-4910-946C-29F5DD332318}" srcId="{F6796806-C8A1-43C8-8DE4-C676D8245550}" destId="{807AF75D-C223-4A0F-976F-4DD7F00AF2C8}" srcOrd="1" destOrd="0" parTransId="{9466561C-9B86-4C08-9AC1-EE4F1ACD2C8D}" sibTransId="{BCB68852-328A-4F78-94B0-4DBB61ECB6B0}"/>
    <dgm:cxn modelId="{61743A6A-EF50-4A70-A444-F0B1CA205884}" type="presOf" srcId="{F6796806-C8A1-43C8-8DE4-C676D8245550}" destId="{3BB584A2-3588-40C2-A524-CD6D4F1EC82C}" srcOrd="1" destOrd="0" presId="urn:microsoft.com/office/officeart/2005/8/layout/target3"/>
    <dgm:cxn modelId="{C2F2704D-67EA-4FCC-B821-47B7BA02E8FD}" type="presOf" srcId="{83C7EBEC-0F52-4831-96CB-F17FFD3B3288}" destId="{8CF7EE7D-BBBE-4161-B1E3-4C05A73343F4}" srcOrd="0" destOrd="0" presId="urn:microsoft.com/office/officeart/2005/8/layout/target3"/>
    <dgm:cxn modelId="{BFA35D72-AE84-47E5-A5E5-9183D6F27AB4}" type="presOf" srcId="{9A2E0920-8984-4BEB-BB6F-72C7AAFAF7C1}" destId="{C03E647A-87B0-4DC1-BB57-555D7976F061}" srcOrd="0" destOrd="0" presId="urn:microsoft.com/office/officeart/2005/8/layout/target3"/>
    <dgm:cxn modelId="{1EFC3579-AE8F-411A-BA2A-D5B90EC3BAF9}" srcId="{7DDEE985-AD6E-4F36-88DB-D39E2B50944C}" destId="{82FF5E22-499B-4192-8FDC-1D6AEF3F9826}" srcOrd="2" destOrd="0" parTransId="{CBD55F37-E5AD-44AA-8E43-BA7BE2DD1D57}" sibTransId="{058E01F6-F121-4F06-8C17-C716666B1AFD}"/>
    <dgm:cxn modelId="{777C537A-F261-48CA-BCE6-6618DACD4A12}" type="presOf" srcId="{7533E788-0255-4D82-8F70-4836C9C0BE86}" destId="{A3746126-330B-45AF-B177-5FF11CF3E428}" srcOrd="0" destOrd="1" presId="urn:microsoft.com/office/officeart/2005/8/layout/target3"/>
    <dgm:cxn modelId="{5FC11495-4EFD-4AE7-81B5-8BC34A993C9D}" srcId="{83C7EBEC-0F52-4831-96CB-F17FFD3B3288}" destId="{473DF348-2425-41E1-BC88-19F0D0088CC5}" srcOrd="1" destOrd="0" parTransId="{5FFD29D7-C385-45D3-847F-D95E813B740A}" sibTransId="{CDEE7BAA-70A2-42C2-A637-7C6FEEF6C520}"/>
    <dgm:cxn modelId="{BBBC7FAB-4496-4872-9DFD-FF9A2F5C4901}" type="presOf" srcId="{7DDEE985-AD6E-4F36-88DB-D39E2B50944C}" destId="{2B36AA00-7F75-4CF5-A9BF-F6D82655C1CF}" srcOrd="0" destOrd="0" presId="urn:microsoft.com/office/officeart/2005/8/layout/target3"/>
    <dgm:cxn modelId="{C59301AF-5FE3-4BDC-BC18-4C93A1B6ED9C}" type="presOf" srcId="{473DF348-2425-41E1-BC88-19F0D0088CC5}" destId="{E3B2DC35-C95F-4F0E-B7DD-49C133F284F9}" srcOrd="0" destOrd="1" presId="urn:microsoft.com/office/officeart/2005/8/layout/target3"/>
    <dgm:cxn modelId="{DE97EDB0-85CE-4508-B81E-E70B65E20959}" type="presOf" srcId="{807AF75D-C223-4A0F-976F-4DD7F00AF2C8}" destId="{C03E647A-87B0-4DC1-BB57-555D7976F061}" srcOrd="0" destOrd="1" presId="urn:microsoft.com/office/officeart/2005/8/layout/target3"/>
    <dgm:cxn modelId="{5E7122B2-5F4C-4DA2-997B-F59FE854BB1E}" srcId="{B908A386-590B-41A0-A045-C28303BF21B3}" destId="{7DDEE985-AD6E-4F36-88DB-D39E2B50944C}" srcOrd="2" destOrd="0" parTransId="{3A8CA5E7-5176-4D26-BEF4-19A2104F921F}" sibTransId="{A741F904-8824-4297-BB5F-3F7D557993FF}"/>
    <dgm:cxn modelId="{D516EDBB-E780-4DEF-847A-E9B4C49DC885}" type="presOf" srcId="{F6796806-C8A1-43C8-8DE4-C676D8245550}" destId="{1D7CED77-14E1-4CF6-AC60-8B47113579CE}" srcOrd="0" destOrd="0" presId="urn:microsoft.com/office/officeart/2005/8/layout/target3"/>
    <dgm:cxn modelId="{5FA83AC7-AAA5-48FC-8EE9-0894D9AB5ED5}" srcId="{7DDEE985-AD6E-4F36-88DB-D39E2B50944C}" destId="{7533E788-0255-4D82-8F70-4836C9C0BE86}" srcOrd="1" destOrd="0" parTransId="{2BB9A38E-E97B-47ED-B993-01E94BA6965B}" sibTransId="{B8C4A2A9-CDEB-460A-8BF8-608CA1AE6892}"/>
    <dgm:cxn modelId="{16EA22D3-59FD-4B8F-AFC0-4966838C744B}" srcId="{B908A386-590B-41A0-A045-C28303BF21B3}" destId="{F6796806-C8A1-43C8-8DE4-C676D8245550}" srcOrd="1" destOrd="0" parTransId="{90C2B4A2-DDE3-4456-91B6-E6E1C2C98B04}" sibTransId="{14D94B12-A4BA-4F7B-9842-B7EC63D86062}"/>
    <dgm:cxn modelId="{E2B2D5D5-E29E-492C-8897-ED45C9882346}" type="presOf" srcId="{82FF5E22-499B-4192-8FDC-1D6AEF3F9826}" destId="{A3746126-330B-45AF-B177-5FF11CF3E428}" srcOrd="0" destOrd="2" presId="urn:microsoft.com/office/officeart/2005/8/layout/target3"/>
    <dgm:cxn modelId="{929B15D7-A706-43DF-A1AC-726F8F9E5C2C}" type="presOf" srcId="{A7EA7B42-982B-4EE2-BFFB-73BF7387FB44}" destId="{A3746126-330B-45AF-B177-5FF11CF3E428}" srcOrd="0" destOrd="0" presId="urn:microsoft.com/office/officeart/2005/8/layout/target3"/>
    <dgm:cxn modelId="{841710E7-CDDA-4CC6-A844-D7B14122B6DE}" type="presOf" srcId="{3226355D-F853-416B-90BA-F9B2762C7381}" destId="{E3B2DC35-C95F-4F0E-B7DD-49C133F284F9}" srcOrd="0" destOrd="0" presId="urn:microsoft.com/office/officeart/2005/8/layout/target3"/>
    <dgm:cxn modelId="{948A91F1-EE3D-48FA-BC9B-CB6822EE8D70}" srcId="{B908A386-590B-41A0-A045-C28303BF21B3}" destId="{83C7EBEC-0F52-4831-96CB-F17FFD3B3288}" srcOrd="0" destOrd="0" parTransId="{1E9DDDBF-7429-4945-A387-950C4AA19CBE}" sibTransId="{19A8E73E-E920-4076-892D-2D6AC69E6E00}"/>
    <dgm:cxn modelId="{EA49FAF4-1566-47FC-80BC-B4A6C5C2F3F6}" srcId="{F6796806-C8A1-43C8-8DE4-C676D8245550}" destId="{9A2E0920-8984-4BEB-BB6F-72C7AAFAF7C1}" srcOrd="0" destOrd="0" parTransId="{995BCF6B-ACB6-49BA-919C-25F95EDEEAF3}" sibTransId="{67786B30-6ABE-46AC-B5B5-15A582F5EE50}"/>
    <dgm:cxn modelId="{1F9CF0FC-49A3-4F52-AF6A-25B3A0DE0604}" srcId="{83C7EBEC-0F52-4831-96CB-F17FFD3B3288}" destId="{3226355D-F853-416B-90BA-F9B2762C7381}" srcOrd="0" destOrd="0" parTransId="{0DC25E4D-125A-40C9-989A-9FD6301F316F}" sibTransId="{00DB88E4-5738-4C52-A606-0ADD891CF302}"/>
    <dgm:cxn modelId="{A40D45C9-A9FF-49D6-AE9D-565D7E30EA54}" type="presParOf" srcId="{4ECED3D7-5B61-4DD8-852A-44285CB4420B}" destId="{40F953E8-1238-41F7-85C9-2BC6D905CDCD}" srcOrd="0" destOrd="0" presId="urn:microsoft.com/office/officeart/2005/8/layout/target3"/>
    <dgm:cxn modelId="{DA56103D-F5A5-401E-B0BB-661C0C0F0125}" type="presParOf" srcId="{4ECED3D7-5B61-4DD8-852A-44285CB4420B}" destId="{A228F7C1-6DF0-4EF8-B0FB-17F760AD2157}" srcOrd="1" destOrd="0" presId="urn:microsoft.com/office/officeart/2005/8/layout/target3"/>
    <dgm:cxn modelId="{4283AE64-CB3A-4242-8420-AB1DF8019AB4}" type="presParOf" srcId="{4ECED3D7-5B61-4DD8-852A-44285CB4420B}" destId="{8CF7EE7D-BBBE-4161-B1E3-4C05A73343F4}" srcOrd="2" destOrd="0" presId="urn:microsoft.com/office/officeart/2005/8/layout/target3"/>
    <dgm:cxn modelId="{CD2BAFA2-FB5F-4526-9A26-E7C1AA43BE59}" type="presParOf" srcId="{4ECED3D7-5B61-4DD8-852A-44285CB4420B}" destId="{E8044121-123D-4A35-8ED5-1FD460E6D1E3}" srcOrd="3" destOrd="0" presId="urn:microsoft.com/office/officeart/2005/8/layout/target3"/>
    <dgm:cxn modelId="{8228D206-F517-4F74-A2DA-0753452CC1A3}" type="presParOf" srcId="{4ECED3D7-5B61-4DD8-852A-44285CB4420B}" destId="{E9576D36-396B-4DC3-9653-1A72FE95B9BD}" srcOrd="4" destOrd="0" presId="urn:microsoft.com/office/officeart/2005/8/layout/target3"/>
    <dgm:cxn modelId="{59386BE6-FDBF-478C-A1C6-3D54F77FD76E}" type="presParOf" srcId="{4ECED3D7-5B61-4DD8-852A-44285CB4420B}" destId="{1D7CED77-14E1-4CF6-AC60-8B47113579CE}" srcOrd="5" destOrd="0" presId="urn:microsoft.com/office/officeart/2005/8/layout/target3"/>
    <dgm:cxn modelId="{CE84E4B3-03D9-4060-906E-472A1646EED8}" type="presParOf" srcId="{4ECED3D7-5B61-4DD8-852A-44285CB4420B}" destId="{179CFA24-A4C4-429B-8123-6310C5C737DB}" srcOrd="6" destOrd="0" presId="urn:microsoft.com/office/officeart/2005/8/layout/target3"/>
    <dgm:cxn modelId="{F2578066-5D6D-4E47-B181-54346752ADB3}" type="presParOf" srcId="{4ECED3D7-5B61-4DD8-852A-44285CB4420B}" destId="{1ECD4B8E-F5A0-46B3-976B-9AF0B40E2975}" srcOrd="7" destOrd="0" presId="urn:microsoft.com/office/officeart/2005/8/layout/target3"/>
    <dgm:cxn modelId="{46033AC8-7C6E-4451-A600-DF045EDECB60}" type="presParOf" srcId="{4ECED3D7-5B61-4DD8-852A-44285CB4420B}" destId="{2B36AA00-7F75-4CF5-A9BF-F6D82655C1CF}" srcOrd="8" destOrd="0" presId="urn:microsoft.com/office/officeart/2005/8/layout/target3"/>
    <dgm:cxn modelId="{5B8DE202-46DC-4F29-A6B7-6FBDC75B5121}" type="presParOf" srcId="{4ECED3D7-5B61-4DD8-852A-44285CB4420B}" destId="{2425FBC7-A575-441D-A12E-B900A786A3AD}" srcOrd="9" destOrd="0" presId="urn:microsoft.com/office/officeart/2005/8/layout/target3"/>
    <dgm:cxn modelId="{9F7DCD44-D09A-4CC6-856F-325713A60B22}" type="presParOf" srcId="{4ECED3D7-5B61-4DD8-852A-44285CB4420B}" destId="{E3B2DC35-C95F-4F0E-B7DD-49C133F284F9}" srcOrd="10" destOrd="0" presId="urn:microsoft.com/office/officeart/2005/8/layout/target3"/>
    <dgm:cxn modelId="{199413FC-AAF7-4552-A5C3-ECFF5A4EAB4B}" type="presParOf" srcId="{4ECED3D7-5B61-4DD8-852A-44285CB4420B}" destId="{3BB584A2-3588-40C2-A524-CD6D4F1EC82C}" srcOrd="11" destOrd="0" presId="urn:microsoft.com/office/officeart/2005/8/layout/target3"/>
    <dgm:cxn modelId="{0FAA806A-CC85-4750-8767-A473070F6594}" type="presParOf" srcId="{4ECED3D7-5B61-4DD8-852A-44285CB4420B}" destId="{C03E647A-87B0-4DC1-BB57-555D7976F061}" srcOrd="12" destOrd="0" presId="urn:microsoft.com/office/officeart/2005/8/layout/target3"/>
    <dgm:cxn modelId="{6A5BD41F-594A-4A55-9091-430F9698613E}" type="presParOf" srcId="{4ECED3D7-5B61-4DD8-852A-44285CB4420B}" destId="{982B84E5-0D42-428E-BF86-D33F8BF2374C}" srcOrd="13" destOrd="0" presId="urn:microsoft.com/office/officeart/2005/8/layout/target3"/>
    <dgm:cxn modelId="{3AA0BA25-427C-4690-AF5A-79A6B32BE438}" type="presParOf" srcId="{4ECED3D7-5B61-4DD8-852A-44285CB4420B}" destId="{A3746126-330B-45AF-B177-5FF11CF3E428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009B265-8106-4EC6-B930-B8C822B32DC6}" type="doc">
      <dgm:prSet loTypeId="urn:microsoft.com/office/officeart/2005/8/layout/pyramid3" loCatId="pyramid" qsTypeId="urn:microsoft.com/office/officeart/2005/8/quickstyle/simple1" qsCatId="simple" csTypeId="urn:microsoft.com/office/officeart/2005/8/colors/accent5_5" csCatId="accent5" phldr="1"/>
      <dgm:spPr/>
    </dgm:pt>
    <dgm:pt modelId="{698F9F5C-8AA2-446E-88C4-3D34D303E021}">
      <dgm:prSet phldrT="[Texte]"/>
      <dgm:spPr/>
      <dgm:t>
        <a:bodyPr/>
        <a:lstStyle/>
        <a:p>
          <a:r>
            <a:rPr lang="fr-CH" dirty="0"/>
            <a:t>Prendre un angle de 45 degrés au ponton moteur droit. Avancer au ralenti en visant le centre du ponton. Si vent, prendre un point de repère côté vent. </a:t>
          </a:r>
        </a:p>
      </dgm:t>
    </dgm:pt>
    <dgm:pt modelId="{90C8EC16-9671-4BD7-9B0C-68BB6B912CCA}" type="parTrans" cxnId="{4954389C-FE79-4E87-9C7C-857458A449D5}">
      <dgm:prSet/>
      <dgm:spPr/>
      <dgm:t>
        <a:bodyPr/>
        <a:lstStyle/>
        <a:p>
          <a:endParaRPr lang="fr-CH"/>
        </a:p>
      </dgm:t>
    </dgm:pt>
    <dgm:pt modelId="{ACB503D6-CD94-4B31-ABCE-F5F9F49FFD12}" type="sibTrans" cxnId="{4954389C-FE79-4E87-9C7C-857458A449D5}">
      <dgm:prSet/>
      <dgm:spPr/>
      <dgm:t>
        <a:bodyPr/>
        <a:lstStyle/>
        <a:p>
          <a:endParaRPr lang="fr-CH"/>
        </a:p>
      </dgm:t>
    </dgm:pt>
    <dgm:pt modelId="{9EB98203-409F-41DE-9AD6-54F252343664}">
      <dgm:prSet phldrT="[Texte]"/>
      <dgm:spPr/>
      <dgm:t>
        <a:bodyPr/>
        <a:lstStyle/>
        <a:p>
          <a:r>
            <a:rPr lang="fr-CH" dirty="0"/>
            <a:t>A 3 mètres tourner le volant du côté opposé au ponton, un coup de gaze en avant pour que le bateau glisse latéralement.</a:t>
          </a:r>
        </a:p>
      </dgm:t>
    </dgm:pt>
    <dgm:pt modelId="{264972C9-4D21-4068-8FFC-865607C60AEF}" type="parTrans" cxnId="{50141DE8-430B-4A5E-8134-C5D076D2473D}">
      <dgm:prSet/>
      <dgm:spPr/>
      <dgm:t>
        <a:bodyPr/>
        <a:lstStyle/>
        <a:p>
          <a:endParaRPr lang="fr-CH"/>
        </a:p>
      </dgm:t>
    </dgm:pt>
    <dgm:pt modelId="{B5AF99D2-E6C0-4193-8A2C-3720F6007DA4}" type="sibTrans" cxnId="{50141DE8-430B-4A5E-8134-C5D076D2473D}">
      <dgm:prSet/>
      <dgm:spPr/>
      <dgm:t>
        <a:bodyPr/>
        <a:lstStyle/>
        <a:p>
          <a:endParaRPr lang="fr-CH"/>
        </a:p>
      </dgm:t>
    </dgm:pt>
    <dgm:pt modelId="{5E80D116-6A54-4787-9DAA-54ECEE94ACDC}">
      <dgm:prSet phldrT="[Texte]"/>
      <dgm:spPr/>
      <dgm:t>
        <a:bodyPr/>
        <a:lstStyle/>
        <a:p>
          <a:r>
            <a:rPr lang="fr-CH" dirty="0"/>
            <a:t>Inverser le volant et mettre un coup de gaze en arrière, pour ramener l’arrière.</a:t>
          </a:r>
        </a:p>
        <a:p>
          <a:r>
            <a:rPr lang="fr-CH" dirty="0"/>
            <a:t>Terminer, moteur droit</a:t>
          </a:r>
        </a:p>
      </dgm:t>
    </dgm:pt>
    <dgm:pt modelId="{BA849733-982C-4E88-AB6E-4BC2E7CB7F21}" type="parTrans" cxnId="{56D0950B-7DCF-4C78-B13D-5741CF6C5F0F}">
      <dgm:prSet/>
      <dgm:spPr/>
      <dgm:t>
        <a:bodyPr/>
        <a:lstStyle/>
        <a:p>
          <a:endParaRPr lang="fr-CH"/>
        </a:p>
      </dgm:t>
    </dgm:pt>
    <dgm:pt modelId="{F736BAD1-73BC-4C99-AD8B-55ED39359129}" type="sibTrans" cxnId="{56D0950B-7DCF-4C78-B13D-5741CF6C5F0F}">
      <dgm:prSet/>
      <dgm:spPr/>
      <dgm:t>
        <a:bodyPr/>
        <a:lstStyle/>
        <a:p>
          <a:endParaRPr lang="fr-CH"/>
        </a:p>
      </dgm:t>
    </dgm:pt>
    <dgm:pt modelId="{E9E42CB3-3FAE-4CCA-A87A-0A33D54ACCF5}" type="pres">
      <dgm:prSet presAssocID="{9009B265-8106-4EC6-B930-B8C822B32DC6}" presName="Name0" presStyleCnt="0">
        <dgm:presLayoutVars>
          <dgm:dir/>
          <dgm:animLvl val="lvl"/>
          <dgm:resizeHandles val="exact"/>
        </dgm:presLayoutVars>
      </dgm:prSet>
      <dgm:spPr/>
    </dgm:pt>
    <dgm:pt modelId="{87920835-DB35-4481-98A3-7D477131AA1A}" type="pres">
      <dgm:prSet presAssocID="{698F9F5C-8AA2-446E-88C4-3D34D303E021}" presName="Name8" presStyleCnt="0"/>
      <dgm:spPr/>
    </dgm:pt>
    <dgm:pt modelId="{EFE41853-3DC4-4E0B-A3B5-A9D8F10CF527}" type="pres">
      <dgm:prSet presAssocID="{698F9F5C-8AA2-446E-88C4-3D34D303E021}" presName="level" presStyleLbl="node1" presStyleIdx="0" presStyleCnt="3" custLinFactNeighborY="-4918">
        <dgm:presLayoutVars>
          <dgm:chMax val="1"/>
          <dgm:bulletEnabled val="1"/>
        </dgm:presLayoutVars>
      </dgm:prSet>
      <dgm:spPr/>
    </dgm:pt>
    <dgm:pt modelId="{E6FA4931-CDD8-4E1A-BD8A-D0AFF62DD79A}" type="pres">
      <dgm:prSet presAssocID="{698F9F5C-8AA2-446E-88C4-3D34D303E02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93BC5B6-5901-4289-BF3A-D44F220834DB}" type="pres">
      <dgm:prSet presAssocID="{9EB98203-409F-41DE-9AD6-54F252343664}" presName="Name8" presStyleCnt="0"/>
      <dgm:spPr/>
    </dgm:pt>
    <dgm:pt modelId="{717E10DF-F436-4D24-A4D5-AF74173DCEA5}" type="pres">
      <dgm:prSet presAssocID="{9EB98203-409F-41DE-9AD6-54F252343664}" presName="level" presStyleLbl="node1" presStyleIdx="1" presStyleCnt="3">
        <dgm:presLayoutVars>
          <dgm:chMax val="1"/>
          <dgm:bulletEnabled val="1"/>
        </dgm:presLayoutVars>
      </dgm:prSet>
      <dgm:spPr/>
    </dgm:pt>
    <dgm:pt modelId="{26D25DC3-2FE2-483F-A9F9-98A39A326508}" type="pres">
      <dgm:prSet presAssocID="{9EB98203-409F-41DE-9AD6-54F25234366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F4455F9-DEFE-46AE-A761-FC30BE9BE378}" type="pres">
      <dgm:prSet presAssocID="{5E80D116-6A54-4787-9DAA-54ECEE94ACDC}" presName="Name8" presStyleCnt="0"/>
      <dgm:spPr/>
    </dgm:pt>
    <dgm:pt modelId="{3CD59A9B-2C2A-4A2F-AF77-FA066FF11457}" type="pres">
      <dgm:prSet presAssocID="{5E80D116-6A54-4787-9DAA-54ECEE94ACDC}" presName="level" presStyleLbl="node1" presStyleIdx="2" presStyleCnt="3">
        <dgm:presLayoutVars>
          <dgm:chMax val="1"/>
          <dgm:bulletEnabled val="1"/>
        </dgm:presLayoutVars>
      </dgm:prSet>
      <dgm:spPr/>
    </dgm:pt>
    <dgm:pt modelId="{FB3B6868-7E7E-4442-80C0-8CDE729CE0AB}" type="pres">
      <dgm:prSet presAssocID="{5E80D116-6A54-4787-9DAA-54ECEE94AC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6D0950B-7DCF-4C78-B13D-5741CF6C5F0F}" srcId="{9009B265-8106-4EC6-B930-B8C822B32DC6}" destId="{5E80D116-6A54-4787-9DAA-54ECEE94ACDC}" srcOrd="2" destOrd="0" parTransId="{BA849733-982C-4E88-AB6E-4BC2E7CB7F21}" sibTransId="{F736BAD1-73BC-4C99-AD8B-55ED39359129}"/>
    <dgm:cxn modelId="{0D39B20D-9DAD-43ED-9388-1577A9D4C53D}" type="presOf" srcId="{5E80D116-6A54-4787-9DAA-54ECEE94ACDC}" destId="{FB3B6868-7E7E-4442-80C0-8CDE729CE0AB}" srcOrd="1" destOrd="0" presId="urn:microsoft.com/office/officeart/2005/8/layout/pyramid3"/>
    <dgm:cxn modelId="{DEE95113-189A-41D4-83C2-EA46132E275E}" type="presOf" srcId="{9009B265-8106-4EC6-B930-B8C822B32DC6}" destId="{E9E42CB3-3FAE-4CCA-A87A-0A33D54ACCF5}" srcOrd="0" destOrd="0" presId="urn:microsoft.com/office/officeart/2005/8/layout/pyramid3"/>
    <dgm:cxn modelId="{43725F21-6328-4A45-83BE-83A5B4667BBE}" type="presOf" srcId="{698F9F5C-8AA2-446E-88C4-3D34D303E021}" destId="{E6FA4931-CDD8-4E1A-BD8A-D0AFF62DD79A}" srcOrd="1" destOrd="0" presId="urn:microsoft.com/office/officeart/2005/8/layout/pyramid3"/>
    <dgm:cxn modelId="{B658EE21-ADB4-4904-83F2-B00FAEAA8B17}" type="presOf" srcId="{9EB98203-409F-41DE-9AD6-54F252343664}" destId="{717E10DF-F436-4D24-A4D5-AF74173DCEA5}" srcOrd="0" destOrd="0" presId="urn:microsoft.com/office/officeart/2005/8/layout/pyramid3"/>
    <dgm:cxn modelId="{95B59F3D-BB64-4B28-A3F1-66CE92D8E5C2}" type="presOf" srcId="{9EB98203-409F-41DE-9AD6-54F252343664}" destId="{26D25DC3-2FE2-483F-A9F9-98A39A326508}" srcOrd="1" destOrd="0" presId="urn:microsoft.com/office/officeart/2005/8/layout/pyramid3"/>
    <dgm:cxn modelId="{4954389C-FE79-4E87-9C7C-857458A449D5}" srcId="{9009B265-8106-4EC6-B930-B8C822B32DC6}" destId="{698F9F5C-8AA2-446E-88C4-3D34D303E021}" srcOrd="0" destOrd="0" parTransId="{90C8EC16-9671-4BD7-9B0C-68BB6B912CCA}" sibTransId="{ACB503D6-CD94-4B31-ABCE-F5F9F49FFD12}"/>
    <dgm:cxn modelId="{3EAA88A5-3F6E-44D2-904D-3B65A9D28451}" type="presOf" srcId="{5E80D116-6A54-4787-9DAA-54ECEE94ACDC}" destId="{3CD59A9B-2C2A-4A2F-AF77-FA066FF11457}" srcOrd="0" destOrd="0" presId="urn:microsoft.com/office/officeart/2005/8/layout/pyramid3"/>
    <dgm:cxn modelId="{351423B1-561C-4BD8-A57B-424C320036D0}" type="presOf" srcId="{698F9F5C-8AA2-446E-88C4-3D34D303E021}" destId="{EFE41853-3DC4-4E0B-A3B5-A9D8F10CF527}" srcOrd="0" destOrd="0" presId="urn:microsoft.com/office/officeart/2005/8/layout/pyramid3"/>
    <dgm:cxn modelId="{50141DE8-430B-4A5E-8134-C5D076D2473D}" srcId="{9009B265-8106-4EC6-B930-B8C822B32DC6}" destId="{9EB98203-409F-41DE-9AD6-54F252343664}" srcOrd="1" destOrd="0" parTransId="{264972C9-4D21-4068-8FFC-865607C60AEF}" sibTransId="{B5AF99D2-E6C0-4193-8A2C-3720F6007DA4}"/>
    <dgm:cxn modelId="{EA854206-ED90-4F0F-9AA1-CEEA1B218AD1}" type="presParOf" srcId="{E9E42CB3-3FAE-4CCA-A87A-0A33D54ACCF5}" destId="{87920835-DB35-4481-98A3-7D477131AA1A}" srcOrd="0" destOrd="0" presId="urn:microsoft.com/office/officeart/2005/8/layout/pyramid3"/>
    <dgm:cxn modelId="{D6572A79-4293-43E1-A617-6F965762A0DD}" type="presParOf" srcId="{87920835-DB35-4481-98A3-7D477131AA1A}" destId="{EFE41853-3DC4-4E0B-A3B5-A9D8F10CF527}" srcOrd="0" destOrd="0" presId="urn:microsoft.com/office/officeart/2005/8/layout/pyramid3"/>
    <dgm:cxn modelId="{35C7FDB4-F196-45FC-8D9C-930BFA54472B}" type="presParOf" srcId="{87920835-DB35-4481-98A3-7D477131AA1A}" destId="{E6FA4931-CDD8-4E1A-BD8A-D0AFF62DD79A}" srcOrd="1" destOrd="0" presId="urn:microsoft.com/office/officeart/2005/8/layout/pyramid3"/>
    <dgm:cxn modelId="{05887CF0-73E1-483D-B0CB-73F998B3C6FB}" type="presParOf" srcId="{E9E42CB3-3FAE-4CCA-A87A-0A33D54ACCF5}" destId="{593BC5B6-5901-4289-BF3A-D44F220834DB}" srcOrd="1" destOrd="0" presId="urn:microsoft.com/office/officeart/2005/8/layout/pyramid3"/>
    <dgm:cxn modelId="{9962B171-BE45-44F1-9398-AB324402F92A}" type="presParOf" srcId="{593BC5B6-5901-4289-BF3A-D44F220834DB}" destId="{717E10DF-F436-4D24-A4D5-AF74173DCEA5}" srcOrd="0" destOrd="0" presId="urn:microsoft.com/office/officeart/2005/8/layout/pyramid3"/>
    <dgm:cxn modelId="{6353E521-5FA6-47F6-BA3B-DA85C226C622}" type="presParOf" srcId="{593BC5B6-5901-4289-BF3A-D44F220834DB}" destId="{26D25DC3-2FE2-483F-A9F9-98A39A326508}" srcOrd="1" destOrd="0" presId="urn:microsoft.com/office/officeart/2005/8/layout/pyramid3"/>
    <dgm:cxn modelId="{AE226932-56CE-4DCF-8C3C-1D48086A5EDF}" type="presParOf" srcId="{E9E42CB3-3FAE-4CCA-A87A-0A33D54ACCF5}" destId="{0F4455F9-DEFE-46AE-A761-FC30BE9BE378}" srcOrd="2" destOrd="0" presId="urn:microsoft.com/office/officeart/2005/8/layout/pyramid3"/>
    <dgm:cxn modelId="{B24385B2-5EA5-44BA-AAFB-AEF79734155C}" type="presParOf" srcId="{0F4455F9-DEFE-46AE-A761-FC30BE9BE378}" destId="{3CD59A9B-2C2A-4A2F-AF77-FA066FF11457}" srcOrd="0" destOrd="0" presId="urn:microsoft.com/office/officeart/2005/8/layout/pyramid3"/>
    <dgm:cxn modelId="{C20BB4ED-D941-4DBD-98C4-8511E629FAE1}" type="presParOf" srcId="{0F4455F9-DEFE-46AE-A761-FC30BE9BE378}" destId="{FB3B6868-7E7E-4442-80C0-8CDE729CE0A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F8BB12-6628-40ED-ADFE-FFF2BAC92025}" type="doc">
      <dgm:prSet loTypeId="urn:microsoft.com/office/officeart/2005/8/layout/pyramid1" loCatId="pyramid" qsTypeId="urn:microsoft.com/office/officeart/2005/8/quickstyle/simple1" qsCatId="simple" csTypeId="urn:microsoft.com/office/officeart/2005/8/colors/accent5_5" csCatId="accent5" phldr="1"/>
      <dgm:spPr/>
    </dgm:pt>
    <dgm:pt modelId="{28420039-F591-4E19-9828-6BA69F1102E0}">
      <dgm:prSet phldrT="[Texte]"/>
      <dgm:spPr/>
      <dgm:t>
        <a:bodyPr/>
        <a:lstStyle/>
        <a:p>
          <a:pPr algn="ctr"/>
          <a:r>
            <a:rPr lang="fr-CH" dirty="0"/>
            <a:t>Prendre un angle de 45 degrés.	A une demie longueur de bateau du ponton, mettre le volant full direction opposée au ponton et donner un coup de gaz. Le bateau dérape direction ponton.</a:t>
          </a:r>
        </a:p>
      </dgm:t>
    </dgm:pt>
    <dgm:pt modelId="{634F1F52-0DBB-421B-8F39-448BF3490B5D}" type="parTrans" cxnId="{486CAE67-0410-4384-89B1-8A60B2680321}">
      <dgm:prSet/>
      <dgm:spPr/>
      <dgm:t>
        <a:bodyPr/>
        <a:lstStyle/>
        <a:p>
          <a:endParaRPr lang="fr-CH"/>
        </a:p>
      </dgm:t>
    </dgm:pt>
    <dgm:pt modelId="{CB221ADF-8F78-437A-82C4-4C6C62FB49D4}" type="sibTrans" cxnId="{486CAE67-0410-4384-89B1-8A60B2680321}">
      <dgm:prSet/>
      <dgm:spPr/>
      <dgm:t>
        <a:bodyPr/>
        <a:lstStyle/>
        <a:p>
          <a:endParaRPr lang="fr-CH"/>
        </a:p>
      </dgm:t>
    </dgm:pt>
    <dgm:pt modelId="{36F5D3BD-3504-4219-BD68-1A0FC917DD20}">
      <dgm:prSet/>
      <dgm:spPr/>
      <dgm:t>
        <a:bodyPr/>
        <a:lstStyle/>
        <a:p>
          <a:r>
            <a:rPr lang="fr-CH" dirty="0"/>
            <a:t>Laisser le bateau se mettre parallèle au ponton. Puis le laisser dépasser la parallèle au ponton, l’arrière s’éloigne en ouvrant l’angle et mettre la marche avant. </a:t>
          </a:r>
        </a:p>
      </dgm:t>
    </dgm:pt>
    <dgm:pt modelId="{093E0B41-6D8D-482A-9D59-7DF4DE0EB6D9}" type="parTrans" cxnId="{E9DB1058-9DF9-4F30-9CFA-8079BCDD5D1C}">
      <dgm:prSet/>
      <dgm:spPr/>
      <dgm:t>
        <a:bodyPr/>
        <a:lstStyle/>
        <a:p>
          <a:endParaRPr lang="fr-CH"/>
        </a:p>
      </dgm:t>
    </dgm:pt>
    <dgm:pt modelId="{0162B06C-6EB2-42E5-91A9-FCA9A12768BA}" type="sibTrans" cxnId="{E9DB1058-9DF9-4F30-9CFA-8079BCDD5D1C}">
      <dgm:prSet/>
      <dgm:spPr/>
      <dgm:t>
        <a:bodyPr/>
        <a:lstStyle/>
        <a:p>
          <a:endParaRPr lang="fr-CH"/>
        </a:p>
      </dgm:t>
    </dgm:pt>
    <dgm:pt modelId="{2EC5FFB6-D361-4574-8E65-D84730568C52}">
      <dgm:prSet/>
      <dgm:spPr/>
      <dgm:t>
        <a:bodyPr/>
        <a:lstStyle/>
        <a:p>
          <a:r>
            <a:rPr lang="fr-CH" dirty="0"/>
            <a:t>Recommencer la manœuvre jusqu’à l’accostage.</a:t>
          </a:r>
        </a:p>
        <a:p>
          <a:r>
            <a:rPr lang="fr-CH" dirty="0"/>
            <a:t>Manœuvre aussi appelée, crabe ou banane.</a:t>
          </a:r>
        </a:p>
      </dgm:t>
    </dgm:pt>
    <dgm:pt modelId="{7211034F-3663-491D-91BD-1427AFBBF052}" type="parTrans" cxnId="{4E34CAE0-1051-4CC9-8737-0F22D8F28A73}">
      <dgm:prSet/>
      <dgm:spPr/>
      <dgm:t>
        <a:bodyPr/>
        <a:lstStyle/>
        <a:p>
          <a:endParaRPr lang="fr-CH"/>
        </a:p>
      </dgm:t>
    </dgm:pt>
    <dgm:pt modelId="{A1FFA18F-3B0F-4812-9EBD-3CD4FD12382D}" type="sibTrans" cxnId="{4E34CAE0-1051-4CC9-8737-0F22D8F28A73}">
      <dgm:prSet/>
      <dgm:spPr/>
      <dgm:t>
        <a:bodyPr/>
        <a:lstStyle/>
        <a:p>
          <a:endParaRPr lang="fr-CH"/>
        </a:p>
      </dgm:t>
    </dgm:pt>
    <dgm:pt modelId="{FFD64914-C040-4497-997D-ED346589AF09}" type="pres">
      <dgm:prSet presAssocID="{BAF8BB12-6628-40ED-ADFE-FFF2BAC92025}" presName="Name0" presStyleCnt="0">
        <dgm:presLayoutVars>
          <dgm:dir/>
          <dgm:animLvl val="lvl"/>
          <dgm:resizeHandles val="exact"/>
        </dgm:presLayoutVars>
      </dgm:prSet>
      <dgm:spPr/>
    </dgm:pt>
    <dgm:pt modelId="{7D34B639-69E5-4BEA-92FC-79C362AD5D26}" type="pres">
      <dgm:prSet presAssocID="{28420039-F591-4E19-9828-6BA69F1102E0}" presName="Name8" presStyleCnt="0"/>
      <dgm:spPr/>
    </dgm:pt>
    <dgm:pt modelId="{0545D0EF-30C8-4EB1-80A2-FA5767152A92}" type="pres">
      <dgm:prSet presAssocID="{28420039-F591-4E19-9828-6BA69F1102E0}" presName="level" presStyleLbl="node1" presStyleIdx="0" presStyleCnt="3" custScaleX="196876">
        <dgm:presLayoutVars>
          <dgm:chMax val="1"/>
          <dgm:bulletEnabled val="1"/>
        </dgm:presLayoutVars>
      </dgm:prSet>
      <dgm:spPr/>
    </dgm:pt>
    <dgm:pt modelId="{E98DB9E6-A8E6-4091-9318-E4CB03D062C3}" type="pres">
      <dgm:prSet presAssocID="{28420039-F591-4E19-9828-6BA69F1102E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6C28E1E-456A-4DE0-B116-F334778A6D26}" type="pres">
      <dgm:prSet presAssocID="{36F5D3BD-3504-4219-BD68-1A0FC917DD20}" presName="Name8" presStyleCnt="0"/>
      <dgm:spPr/>
    </dgm:pt>
    <dgm:pt modelId="{BB537ACA-1A01-4D21-B7A6-5A6EC58B83FC}" type="pres">
      <dgm:prSet presAssocID="{36F5D3BD-3504-4219-BD68-1A0FC917DD20}" presName="level" presStyleLbl="node1" presStyleIdx="1" presStyleCnt="3" custScaleX="150000">
        <dgm:presLayoutVars>
          <dgm:chMax val="1"/>
          <dgm:bulletEnabled val="1"/>
        </dgm:presLayoutVars>
      </dgm:prSet>
      <dgm:spPr/>
    </dgm:pt>
    <dgm:pt modelId="{C5DB7377-BC38-4BB3-B60F-AEDB3B55D70C}" type="pres">
      <dgm:prSet presAssocID="{36F5D3BD-3504-4219-BD68-1A0FC917DD2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9F62BC7-1C9A-4ADF-9971-D226969568EE}" type="pres">
      <dgm:prSet presAssocID="{2EC5FFB6-D361-4574-8E65-D84730568C52}" presName="Name8" presStyleCnt="0"/>
      <dgm:spPr/>
    </dgm:pt>
    <dgm:pt modelId="{C4561EFD-E383-4930-B048-99DE0418D647}" type="pres">
      <dgm:prSet presAssocID="{2EC5FFB6-D361-4574-8E65-D84730568C52}" presName="level" presStyleLbl="node1" presStyleIdx="2" presStyleCnt="3">
        <dgm:presLayoutVars>
          <dgm:chMax val="1"/>
          <dgm:bulletEnabled val="1"/>
        </dgm:presLayoutVars>
      </dgm:prSet>
      <dgm:spPr/>
    </dgm:pt>
    <dgm:pt modelId="{F7FA2A0C-0B46-4C09-8A83-E0BEB69727B1}" type="pres">
      <dgm:prSet presAssocID="{2EC5FFB6-D361-4574-8E65-D84730568C52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F7D633C-307E-4748-9727-80A44B31E40C}" type="presOf" srcId="{2EC5FFB6-D361-4574-8E65-D84730568C52}" destId="{C4561EFD-E383-4930-B048-99DE0418D647}" srcOrd="0" destOrd="0" presId="urn:microsoft.com/office/officeart/2005/8/layout/pyramid1"/>
    <dgm:cxn modelId="{486CAE67-0410-4384-89B1-8A60B2680321}" srcId="{BAF8BB12-6628-40ED-ADFE-FFF2BAC92025}" destId="{28420039-F591-4E19-9828-6BA69F1102E0}" srcOrd="0" destOrd="0" parTransId="{634F1F52-0DBB-421B-8F39-448BF3490B5D}" sibTransId="{CB221ADF-8F78-437A-82C4-4C6C62FB49D4}"/>
    <dgm:cxn modelId="{AD530174-F220-43BF-8872-95F9DAFDC36A}" type="presOf" srcId="{36F5D3BD-3504-4219-BD68-1A0FC917DD20}" destId="{BB537ACA-1A01-4D21-B7A6-5A6EC58B83FC}" srcOrd="0" destOrd="0" presId="urn:microsoft.com/office/officeart/2005/8/layout/pyramid1"/>
    <dgm:cxn modelId="{E9DB1058-9DF9-4F30-9CFA-8079BCDD5D1C}" srcId="{BAF8BB12-6628-40ED-ADFE-FFF2BAC92025}" destId="{36F5D3BD-3504-4219-BD68-1A0FC917DD20}" srcOrd="1" destOrd="0" parTransId="{093E0B41-6D8D-482A-9D59-7DF4DE0EB6D9}" sibTransId="{0162B06C-6EB2-42E5-91A9-FCA9A12768BA}"/>
    <dgm:cxn modelId="{6D400C97-CF59-477E-B49E-1D62D1BB8ACD}" type="presOf" srcId="{36F5D3BD-3504-4219-BD68-1A0FC917DD20}" destId="{C5DB7377-BC38-4BB3-B60F-AEDB3B55D70C}" srcOrd="1" destOrd="0" presId="urn:microsoft.com/office/officeart/2005/8/layout/pyramid1"/>
    <dgm:cxn modelId="{60F332A8-4363-441D-ACA3-E0285357F626}" type="presOf" srcId="{2EC5FFB6-D361-4574-8E65-D84730568C52}" destId="{F7FA2A0C-0B46-4C09-8A83-E0BEB69727B1}" srcOrd="1" destOrd="0" presId="urn:microsoft.com/office/officeart/2005/8/layout/pyramid1"/>
    <dgm:cxn modelId="{24D73CC4-F685-4685-B968-072C1CAB0530}" type="presOf" srcId="{28420039-F591-4E19-9828-6BA69F1102E0}" destId="{0545D0EF-30C8-4EB1-80A2-FA5767152A92}" srcOrd="0" destOrd="0" presId="urn:microsoft.com/office/officeart/2005/8/layout/pyramid1"/>
    <dgm:cxn modelId="{4E34CAE0-1051-4CC9-8737-0F22D8F28A73}" srcId="{BAF8BB12-6628-40ED-ADFE-FFF2BAC92025}" destId="{2EC5FFB6-D361-4574-8E65-D84730568C52}" srcOrd="2" destOrd="0" parTransId="{7211034F-3663-491D-91BD-1427AFBBF052}" sibTransId="{A1FFA18F-3B0F-4812-9EBD-3CD4FD12382D}"/>
    <dgm:cxn modelId="{07EF87E2-4201-4617-88CE-CED68B94C871}" type="presOf" srcId="{BAF8BB12-6628-40ED-ADFE-FFF2BAC92025}" destId="{FFD64914-C040-4497-997D-ED346589AF09}" srcOrd="0" destOrd="0" presId="urn:microsoft.com/office/officeart/2005/8/layout/pyramid1"/>
    <dgm:cxn modelId="{C00FACE4-27AD-4BA6-AA7B-13EFAB4993CF}" type="presOf" srcId="{28420039-F591-4E19-9828-6BA69F1102E0}" destId="{E98DB9E6-A8E6-4091-9318-E4CB03D062C3}" srcOrd="1" destOrd="0" presId="urn:microsoft.com/office/officeart/2005/8/layout/pyramid1"/>
    <dgm:cxn modelId="{0A0B0C05-B40F-41F3-9591-9A75FB87ED6C}" type="presParOf" srcId="{FFD64914-C040-4497-997D-ED346589AF09}" destId="{7D34B639-69E5-4BEA-92FC-79C362AD5D26}" srcOrd="0" destOrd="0" presId="urn:microsoft.com/office/officeart/2005/8/layout/pyramid1"/>
    <dgm:cxn modelId="{C64C23EF-F94F-4393-B98B-CA6F08B70EB2}" type="presParOf" srcId="{7D34B639-69E5-4BEA-92FC-79C362AD5D26}" destId="{0545D0EF-30C8-4EB1-80A2-FA5767152A92}" srcOrd="0" destOrd="0" presId="urn:microsoft.com/office/officeart/2005/8/layout/pyramid1"/>
    <dgm:cxn modelId="{64644B03-3071-41E4-A164-02A7CAE63307}" type="presParOf" srcId="{7D34B639-69E5-4BEA-92FC-79C362AD5D26}" destId="{E98DB9E6-A8E6-4091-9318-E4CB03D062C3}" srcOrd="1" destOrd="0" presId="urn:microsoft.com/office/officeart/2005/8/layout/pyramid1"/>
    <dgm:cxn modelId="{D7F78A89-9B12-403A-875E-14E2388FC9AB}" type="presParOf" srcId="{FFD64914-C040-4497-997D-ED346589AF09}" destId="{A6C28E1E-456A-4DE0-B116-F334778A6D26}" srcOrd="1" destOrd="0" presId="urn:microsoft.com/office/officeart/2005/8/layout/pyramid1"/>
    <dgm:cxn modelId="{222A86B0-51E5-464C-B930-603059A618D2}" type="presParOf" srcId="{A6C28E1E-456A-4DE0-B116-F334778A6D26}" destId="{BB537ACA-1A01-4D21-B7A6-5A6EC58B83FC}" srcOrd="0" destOrd="0" presId="urn:microsoft.com/office/officeart/2005/8/layout/pyramid1"/>
    <dgm:cxn modelId="{A3FADB2C-49A5-4CA4-8F9B-4A50459BD2EA}" type="presParOf" srcId="{A6C28E1E-456A-4DE0-B116-F334778A6D26}" destId="{C5DB7377-BC38-4BB3-B60F-AEDB3B55D70C}" srcOrd="1" destOrd="0" presId="urn:microsoft.com/office/officeart/2005/8/layout/pyramid1"/>
    <dgm:cxn modelId="{2A99CC7E-D9B7-4583-A8F8-05F6EA21F6FE}" type="presParOf" srcId="{FFD64914-C040-4497-997D-ED346589AF09}" destId="{39F62BC7-1C9A-4ADF-9971-D226969568EE}" srcOrd="2" destOrd="0" presId="urn:microsoft.com/office/officeart/2005/8/layout/pyramid1"/>
    <dgm:cxn modelId="{B6EF6E47-FC37-4B73-B924-68C039AD062F}" type="presParOf" srcId="{39F62BC7-1C9A-4ADF-9971-D226969568EE}" destId="{C4561EFD-E383-4930-B048-99DE0418D647}" srcOrd="0" destOrd="0" presId="urn:microsoft.com/office/officeart/2005/8/layout/pyramid1"/>
    <dgm:cxn modelId="{F56DA86D-E15C-416B-B657-A89772969BFE}" type="presParOf" srcId="{39F62BC7-1C9A-4ADF-9971-D226969568EE}" destId="{F7FA2A0C-0B46-4C09-8A83-E0BEB69727B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16BFBB-63EF-4D01-BF5C-3998AC6CDBF5}" type="doc">
      <dgm:prSet loTypeId="urn:microsoft.com/office/officeart/2005/8/layout/default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fr-CH"/>
        </a:p>
      </dgm:t>
    </dgm:pt>
    <dgm:pt modelId="{0776A85B-9D8D-424D-9B24-A758D2040C44}">
      <dgm:prSet phldrT="[Texte]"/>
      <dgm:spPr/>
      <dgm:t>
        <a:bodyPr/>
        <a:lstStyle/>
        <a:p>
          <a:r>
            <a:rPr lang="fr-CH" dirty="0"/>
            <a:t>Cordages en suffisance</a:t>
          </a:r>
        </a:p>
      </dgm:t>
    </dgm:pt>
    <dgm:pt modelId="{DD749EAB-6CBA-4993-B3DD-8A69E232834B}" type="parTrans" cxnId="{F3A82BE7-155D-40C7-85C0-12858FDD0C37}">
      <dgm:prSet/>
      <dgm:spPr/>
      <dgm:t>
        <a:bodyPr/>
        <a:lstStyle/>
        <a:p>
          <a:endParaRPr lang="fr-CH"/>
        </a:p>
      </dgm:t>
    </dgm:pt>
    <dgm:pt modelId="{B61BA738-6F94-456C-8DA6-8198625C3A5D}" type="sibTrans" cxnId="{F3A82BE7-155D-40C7-85C0-12858FDD0C37}">
      <dgm:prSet/>
      <dgm:spPr/>
      <dgm:t>
        <a:bodyPr/>
        <a:lstStyle/>
        <a:p>
          <a:endParaRPr lang="fr-CH"/>
        </a:p>
      </dgm:t>
    </dgm:pt>
    <dgm:pt modelId="{D1764ECF-5993-4C29-8CE2-F2C9FF900D4D}">
      <dgm:prSet phldrT="[Texte]"/>
      <dgm:spPr/>
      <dgm:t>
        <a:bodyPr/>
        <a:lstStyle/>
        <a:p>
          <a:r>
            <a:rPr lang="fr-CH" dirty="0"/>
            <a:t>Fanion rouge</a:t>
          </a:r>
        </a:p>
      </dgm:t>
    </dgm:pt>
    <dgm:pt modelId="{266E2B57-7FAF-4C6C-8B25-BA6CBEF7552D}" type="parTrans" cxnId="{3D4AB121-6C8E-4ABD-B6D2-1FBEBD19DCAA}">
      <dgm:prSet/>
      <dgm:spPr/>
      <dgm:t>
        <a:bodyPr/>
        <a:lstStyle/>
        <a:p>
          <a:endParaRPr lang="fr-CH"/>
        </a:p>
      </dgm:t>
    </dgm:pt>
    <dgm:pt modelId="{F76DAA60-CE20-4915-A7BA-19258A51BCA5}" type="sibTrans" cxnId="{3D4AB121-6C8E-4ABD-B6D2-1FBEBD19DCAA}">
      <dgm:prSet/>
      <dgm:spPr/>
      <dgm:t>
        <a:bodyPr/>
        <a:lstStyle/>
        <a:p>
          <a:endParaRPr lang="fr-CH"/>
        </a:p>
      </dgm:t>
    </dgm:pt>
    <dgm:pt modelId="{9B449D93-7176-419A-A7DC-CB4E38D73607}">
      <dgm:prSet phldrT="[Texte]"/>
      <dgm:spPr/>
      <dgm:t>
        <a:bodyPr/>
        <a:lstStyle/>
        <a:p>
          <a:r>
            <a:rPr lang="fr-CH" dirty="0"/>
            <a:t>Boussole</a:t>
          </a:r>
        </a:p>
      </dgm:t>
    </dgm:pt>
    <dgm:pt modelId="{854E2078-FEEB-4770-83ED-186F77807525}" type="parTrans" cxnId="{B7D2503B-859A-47E5-BA4D-E7CE168A8E56}">
      <dgm:prSet/>
      <dgm:spPr/>
      <dgm:t>
        <a:bodyPr/>
        <a:lstStyle/>
        <a:p>
          <a:endParaRPr lang="fr-CH"/>
        </a:p>
      </dgm:t>
    </dgm:pt>
    <dgm:pt modelId="{9303F295-E051-4195-B252-D4607C9C41CB}" type="sibTrans" cxnId="{B7D2503B-859A-47E5-BA4D-E7CE168A8E56}">
      <dgm:prSet/>
      <dgm:spPr/>
      <dgm:t>
        <a:bodyPr/>
        <a:lstStyle/>
        <a:p>
          <a:endParaRPr lang="fr-CH"/>
        </a:p>
      </dgm:t>
    </dgm:pt>
    <dgm:pt modelId="{F894C352-7DDC-469A-AC91-C87466420BF8}">
      <dgm:prSet phldrT="[Texte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fr-CH" dirty="0"/>
            <a:t>Ecope</a:t>
          </a:r>
        </a:p>
      </dgm:t>
    </dgm:pt>
    <dgm:pt modelId="{ABB0AD02-CBB6-44E5-A745-146AEE91FBBA}" type="parTrans" cxnId="{0EDE7D19-F1F0-4D8A-B639-A07FD5474304}">
      <dgm:prSet/>
      <dgm:spPr/>
      <dgm:t>
        <a:bodyPr/>
        <a:lstStyle/>
        <a:p>
          <a:endParaRPr lang="fr-CH"/>
        </a:p>
      </dgm:t>
    </dgm:pt>
    <dgm:pt modelId="{20593B37-9A73-44E8-A3E2-690ECEBA1B40}" type="sibTrans" cxnId="{0EDE7D19-F1F0-4D8A-B639-A07FD5474304}">
      <dgm:prSet/>
      <dgm:spPr/>
      <dgm:t>
        <a:bodyPr/>
        <a:lstStyle/>
        <a:p>
          <a:endParaRPr lang="fr-CH"/>
        </a:p>
      </dgm:t>
    </dgm:pt>
    <dgm:pt modelId="{D27204E7-71E0-4927-8957-303C931C8073}">
      <dgm:prSet phldrT="[Texte]"/>
      <dgm:spPr/>
      <dgm:t>
        <a:bodyPr/>
        <a:lstStyle/>
        <a:p>
          <a:r>
            <a:rPr lang="fr-CH" dirty="0"/>
            <a:t>5,80 mètres de long</a:t>
          </a:r>
        </a:p>
      </dgm:t>
    </dgm:pt>
    <dgm:pt modelId="{A3511AB0-B987-4E74-A699-07B290581B39}" type="parTrans" cxnId="{6282E92A-0B30-46B6-A040-66B3DAA31FB6}">
      <dgm:prSet/>
      <dgm:spPr/>
      <dgm:t>
        <a:bodyPr/>
        <a:lstStyle/>
        <a:p>
          <a:endParaRPr lang="fr-CH"/>
        </a:p>
      </dgm:t>
    </dgm:pt>
    <dgm:pt modelId="{DCAD4E02-D20D-4592-B81B-FFA76C753410}" type="sibTrans" cxnId="{6282E92A-0B30-46B6-A040-66B3DAA31FB6}">
      <dgm:prSet/>
      <dgm:spPr/>
      <dgm:t>
        <a:bodyPr/>
        <a:lstStyle/>
        <a:p>
          <a:endParaRPr lang="fr-CH"/>
        </a:p>
      </dgm:t>
    </dgm:pt>
    <dgm:pt modelId="{1371F1DD-4239-414E-B49C-57D08834025E}">
      <dgm:prSet phldrT="[Texte]"/>
      <dgm:spPr/>
      <dgm:t>
        <a:bodyPr/>
        <a:lstStyle/>
        <a:p>
          <a:r>
            <a:rPr lang="fr-CH" dirty="0"/>
            <a:t>Bouée avec drisse de 10 mètres</a:t>
          </a:r>
        </a:p>
      </dgm:t>
    </dgm:pt>
    <dgm:pt modelId="{79611760-04EC-4E32-9EE0-CA396350C17C}" type="parTrans" cxnId="{7954084E-E61C-4583-A384-D8B496E0D3AB}">
      <dgm:prSet/>
      <dgm:spPr/>
      <dgm:t>
        <a:bodyPr/>
        <a:lstStyle/>
        <a:p>
          <a:endParaRPr lang="fr-CH"/>
        </a:p>
      </dgm:t>
    </dgm:pt>
    <dgm:pt modelId="{37702046-2C5A-4F19-BE60-B4923DE4A2CB}" type="sibTrans" cxnId="{7954084E-E61C-4583-A384-D8B496E0D3AB}">
      <dgm:prSet/>
      <dgm:spPr/>
      <dgm:t>
        <a:bodyPr/>
        <a:lstStyle/>
        <a:p>
          <a:endParaRPr lang="fr-CH"/>
        </a:p>
      </dgm:t>
    </dgm:pt>
    <dgm:pt modelId="{C4AA9B3B-DD31-4F0E-9E02-9965C143690A}">
      <dgm:prSet phldrT="[Texte]"/>
      <dgm:spPr/>
      <dgm:t>
        <a:bodyPr/>
        <a:lstStyle/>
        <a:p>
          <a:r>
            <a:rPr lang="fr-CH" dirty="0"/>
            <a:t>Moteur hors bord 115cv</a:t>
          </a:r>
        </a:p>
      </dgm:t>
    </dgm:pt>
    <dgm:pt modelId="{1C3EBCA2-E432-4095-A5EB-9A64B928BED0}" type="parTrans" cxnId="{AD8E77BC-C629-4ED7-9125-268CCCA88DD2}">
      <dgm:prSet/>
      <dgm:spPr/>
      <dgm:t>
        <a:bodyPr/>
        <a:lstStyle/>
        <a:p>
          <a:endParaRPr lang="fr-CH"/>
        </a:p>
      </dgm:t>
    </dgm:pt>
    <dgm:pt modelId="{0BF1DBF7-D2AA-4FD2-A194-E347159556A0}" type="sibTrans" cxnId="{AD8E77BC-C629-4ED7-9125-268CCCA88DD2}">
      <dgm:prSet/>
      <dgm:spPr/>
      <dgm:t>
        <a:bodyPr/>
        <a:lstStyle/>
        <a:p>
          <a:endParaRPr lang="fr-CH"/>
        </a:p>
      </dgm:t>
    </dgm:pt>
    <dgm:pt modelId="{CD412B65-B3A6-40F3-AAD0-5549AF3F255C}">
      <dgm:prSet phldrT="[Texte]"/>
      <dgm:spPr/>
      <dgm:t>
        <a:bodyPr/>
        <a:lstStyle/>
        <a:p>
          <a:r>
            <a:rPr lang="fr-CH" dirty="0"/>
            <a:t>Clé de contact</a:t>
          </a:r>
        </a:p>
      </dgm:t>
    </dgm:pt>
    <dgm:pt modelId="{558AF8A9-1E8D-4A99-A82F-5DAE85D55F60}" type="parTrans" cxnId="{EBCD01F9-B34B-491F-893C-7C05F22E64BE}">
      <dgm:prSet/>
      <dgm:spPr/>
      <dgm:t>
        <a:bodyPr/>
        <a:lstStyle/>
        <a:p>
          <a:endParaRPr lang="fr-CH"/>
        </a:p>
      </dgm:t>
    </dgm:pt>
    <dgm:pt modelId="{67DDFC77-F136-4504-9D77-FF2613BEE654}" type="sibTrans" cxnId="{EBCD01F9-B34B-491F-893C-7C05F22E64BE}">
      <dgm:prSet/>
      <dgm:spPr/>
      <dgm:t>
        <a:bodyPr/>
        <a:lstStyle/>
        <a:p>
          <a:endParaRPr lang="fr-CH"/>
        </a:p>
      </dgm:t>
    </dgm:pt>
    <dgm:pt modelId="{1B8D0F9F-79DC-46E9-BCC0-E66907937237}">
      <dgm:prSet phldrT="[Texte]"/>
      <dgm:spPr/>
      <dgm:t>
        <a:bodyPr/>
        <a:lstStyle/>
        <a:p>
          <a:r>
            <a:rPr lang="fr-CH" dirty="0"/>
            <a:t>Feu de navigation et blanc visible de partout</a:t>
          </a:r>
        </a:p>
      </dgm:t>
    </dgm:pt>
    <dgm:pt modelId="{D5B99ED6-7A69-484D-94C0-A1B61EB325C2}" type="parTrans" cxnId="{E4AA01B1-55D2-4723-B6A3-DAF74EF06A01}">
      <dgm:prSet/>
      <dgm:spPr/>
      <dgm:t>
        <a:bodyPr/>
        <a:lstStyle/>
        <a:p>
          <a:endParaRPr lang="fr-CH"/>
        </a:p>
      </dgm:t>
    </dgm:pt>
    <dgm:pt modelId="{8E0C22EA-6333-4FFB-9353-AEBE33E2502E}" type="sibTrans" cxnId="{E4AA01B1-55D2-4723-B6A3-DAF74EF06A01}">
      <dgm:prSet/>
      <dgm:spPr/>
      <dgm:t>
        <a:bodyPr/>
        <a:lstStyle/>
        <a:p>
          <a:endParaRPr lang="fr-CH"/>
        </a:p>
      </dgm:t>
    </dgm:pt>
    <dgm:pt modelId="{2FF535E6-5795-4671-9374-7133674DB8E4}">
      <dgm:prSet phldrT="[Texte]"/>
      <dgm:spPr/>
      <dgm:t>
        <a:bodyPr/>
        <a:lstStyle/>
        <a:p>
          <a:r>
            <a:rPr lang="fr-CH" dirty="0"/>
            <a:t>Jauge d’essence</a:t>
          </a:r>
        </a:p>
      </dgm:t>
    </dgm:pt>
    <dgm:pt modelId="{461E8B1D-8392-4712-98DD-0288D4CA024C}" type="parTrans" cxnId="{18E3D379-FC8D-4655-AE50-77B257B46DAC}">
      <dgm:prSet/>
      <dgm:spPr/>
      <dgm:t>
        <a:bodyPr/>
        <a:lstStyle/>
        <a:p>
          <a:endParaRPr lang="fr-CH"/>
        </a:p>
      </dgm:t>
    </dgm:pt>
    <dgm:pt modelId="{23C6127C-A9FB-44A8-A706-0F195D59F668}" type="sibTrans" cxnId="{18E3D379-FC8D-4655-AE50-77B257B46DAC}">
      <dgm:prSet/>
      <dgm:spPr/>
      <dgm:t>
        <a:bodyPr/>
        <a:lstStyle/>
        <a:p>
          <a:endParaRPr lang="fr-CH"/>
        </a:p>
      </dgm:t>
    </dgm:pt>
    <dgm:pt modelId="{1D0F07A2-A6D2-4904-B763-8267ABEF01ED}">
      <dgm:prSet phldrT="[Texte]"/>
      <dgm:spPr/>
      <dgm:t>
        <a:bodyPr/>
        <a:lstStyle/>
        <a:p>
          <a:r>
            <a:rPr lang="fr-CH" dirty="0"/>
            <a:t>Clé du réservoir d’essence</a:t>
          </a:r>
        </a:p>
      </dgm:t>
    </dgm:pt>
    <dgm:pt modelId="{BFD3F28D-9A88-4C08-AC62-BFAEEA544389}" type="parTrans" cxnId="{20671852-0BAA-4582-B1E8-2BB208841FC4}">
      <dgm:prSet/>
      <dgm:spPr/>
      <dgm:t>
        <a:bodyPr/>
        <a:lstStyle/>
        <a:p>
          <a:endParaRPr lang="fr-CH"/>
        </a:p>
      </dgm:t>
    </dgm:pt>
    <dgm:pt modelId="{A8B5AA3A-451E-4CD6-BE0B-17B20A7944B8}" type="sibTrans" cxnId="{20671852-0BAA-4582-B1E8-2BB208841FC4}">
      <dgm:prSet/>
      <dgm:spPr/>
      <dgm:t>
        <a:bodyPr/>
        <a:lstStyle/>
        <a:p>
          <a:endParaRPr lang="fr-CH"/>
        </a:p>
      </dgm:t>
    </dgm:pt>
    <dgm:pt modelId="{0E5A233F-1231-42F3-9759-A2867410B00D}">
      <dgm:prSet phldrT="[Texte]"/>
      <dgm:spPr/>
      <dgm:t>
        <a:bodyPr/>
        <a:lstStyle/>
        <a:p>
          <a:r>
            <a:rPr lang="fr-CH" dirty="0"/>
            <a:t>2,18 mètres de large</a:t>
          </a:r>
        </a:p>
      </dgm:t>
    </dgm:pt>
    <dgm:pt modelId="{C2F35108-614D-41E9-9EAD-79547FD3BB0D}" type="parTrans" cxnId="{9FDFBD65-C8EA-43AA-9599-E765FDCD5B82}">
      <dgm:prSet/>
      <dgm:spPr/>
      <dgm:t>
        <a:bodyPr/>
        <a:lstStyle/>
        <a:p>
          <a:endParaRPr lang="fr-CH"/>
        </a:p>
      </dgm:t>
    </dgm:pt>
    <dgm:pt modelId="{CA5A3FA5-9889-4CEE-9024-B5394E0C23BA}" type="sibTrans" cxnId="{9FDFBD65-C8EA-43AA-9599-E765FDCD5B82}">
      <dgm:prSet/>
      <dgm:spPr/>
      <dgm:t>
        <a:bodyPr/>
        <a:lstStyle/>
        <a:p>
          <a:endParaRPr lang="fr-CH"/>
        </a:p>
      </dgm:t>
    </dgm:pt>
    <dgm:pt modelId="{9AD6F779-0390-493C-AC21-3755BE1E9E1F}">
      <dgm:prSet phldrT="[Texte]"/>
      <dgm:spPr/>
      <dgm:t>
        <a:bodyPr/>
        <a:lstStyle/>
        <a:p>
          <a:r>
            <a:rPr lang="fr-CH" dirty="0"/>
            <a:t>Coupe circuit de sécurité</a:t>
          </a:r>
        </a:p>
      </dgm:t>
    </dgm:pt>
    <dgm:pt modelId="{FCCCC04A-A2DE-464C-BA31-8DC349621B22}" type="parTrans" cxnId="{B36D442A-BED4-44B2-942C-54834CD9B846}">
      <dgm:prSet/>
      <dgm:spPr/>
      <dgm:t>
        <a:bodyPr/>
        <a:lstStyle/>
        <a:p>
          <a:endParaRPr lang="fr-CH"/>
        </a:p>
      </dgm:t>
    </dgm:pt>
    <dgm:pt modelId="{89AAC1C2-0F28-422C-A6C4-9758F9D4B45D}" type="sibTrans" cxnId="{B36D442A-BED4-44B2-942C-54834CD9B846}">
      <dgm:prSet/>
      <dgm:spPr/>
      <dgm:t>
        <a:bodyPr/>
        <a:lstStyle/>
        <a:p>
          <a:endParaRPr lang="fr-CH"/>
        </a:p>
      </dgm:t>
    </dgm:pt>
    <dgm:pt modelId="{23237977-4C34-416D-A844-3CDF3876ACD4}">
      <dgm:prSet phldrT="[Texte]"/>
      <dgm:spPr/>
      <dgm:t>
        <a:bodyPr/>
        <a:lstStyle/>
        <a:p>
          <a:r>
            <a:rPr lang="fr-CH" dirty="0"/>
            <a:t>Coupe circuit général</a:t>
          </a:r>
        </a:p>
      </dgm:t>
    </dgm:pt>
    <dgm:pt modelId="{76693DC8-6F10-44D7-BAC1-5C80F7C81CD2}" type="parTrans" cxnId="{6ACA38F9-A3B4-45B1-A131-38FE63D4FE1B}">
      <dgm:prSet/>
      <dgm:spPr/>
      <dgm:t>
        <a:bodyPr/>
        <a:lstStyle/>
        <a:p>
          <a:endParaRPr lang="fr-CH"/>
        </a:p>
      </dgm:t>
    </dgm:pt>
    <dgm:pt modelId="{A668E47D-1935-4449-AF1A-AFE130A49228}" type="sibTrans" cxnId="{6ACA38F9-A3B4-45B1-A131-38FE63D4FE1B}">
      <dgm:prSet/>
      <dgm:spPr/>
      <dgm:t>
        <a:bodyPr/>
        <a:lstStyle/>
        <a:p>
          <a:endParaRPr lang="fr-CH"/>
        </a:p>
      </dgm:t>
    </dgm:pt>
    <dgm:pt modelId="{52BB2AF8-BF40-40E7-A005-78E0C002BDE6}">
      <dgm:prSet phldrT="[Texte]"/>
      <dgm:spPr/>
      <dgm:t>
        <a:bodyPr/>
        <a:lstStyle/>
        <a:p>
          <a:r>
            <a:rPr lang="fr-CH" dirty="0"/>
            <a:t>Rapporteur</a:t>
          </a:r>
        </a:p>
      </dgm:t>
    </dgm:pt>
    <dgm:pt modelId="{43923DAC-DBAE-4562-9E8A-F2948771E357}" type="parTrans" cxnId="{A723A83D-EF1B-4CD5-9FD9-DD66F056E2BE}">
      <dgm:prSet/>
      <dgm:spPr/>
      <dgm:t>
        <a:bodyPr/>
        <a:lstStyle/>
        <a:p>
          <a:endParaRPr lang="fr-CH"/>
        </a:p>
      </dgm:t>
    </dgm:pt>
    <dgm:pt modelId="{2A0868FD-9E01-4298-B3A7-2785ACB7FDF9}" type="sibTrans" cxnId="{A723A83D-EF1B-4CD5-9FD9-DD66F056E2BE}">
      <dgm:prSet/>
      <dgm:spPr/>
      <dgm:t>
        <a:bodyPr/>
        <a:lstStyle/>
        <a:p>
          <a:endParaRPr lang="fr-CH"/>
        </a:p>
      </dgm:t>
    </dgm:pt>
    <dgm:pt modelId="{6E190F92-36B5-4218-AF4C-806EA62C056E}">
      <dgm:prSet phldrT="[Texte]"/>
      <dgm:spPr/>
      <dgm:t>
        <a:bodyPr/>
        <a:lstStyle/>
        <a:p>
          <a:r>
            <a:rPr lang="fr-CH" dirty="0"/>
            <a:t>Carte du lac Léman</a:t>
          </a:r>
        </a:p>
      </dgm:t>
    </dgm:pt>
    <dgm:pt modelId="{CAAD54A4-BEDA-4829-A04D-08AD739CA39A}" type="parTrans" cxnId="{0B134657-5B4F-4F13-8599-34D864012D0F}">
      <dgm:prSet/>
      <dgm:spPr/>
      <dgm:t>
        <a:bodyPr/>
        <a:lstStyle/>
        <a:p>
          <a:endParaRPr lang="fr-CH"/>
        </a:p>
      </dgm:t>
    </dgm:pt>
    <dgm:pt modelId="{56ACC89A-4CD2-43AD-B04A-505374E490C8}" type="sibTrans" cxnId="{0B134657-5B4F-4F13-8599-34D864012D0F}">
      <dgm:prSet/>
      <dgm:spPr/>
      <dgm:t>
        <a:bodyPr/>
        <a:lstStyle/>
        <a:p>
          <a:endParaRPr lang="fr-CH"/>
        </a:p>
      </dgm:t>
    </dgm:pt>
    <dgm:pt modelId="{33181271-BEF3-4834-9C6F-E6BE48763F6A}">
      <dgm:prSet phldrT="[Texte]"/>
      <dgm:spPr/>
      <dgm:t>
        <a:bodyPr/>
        <a:lstStyle/>
        <a:p>
          <a:r>
            <a:rPr lang="fr-CH" dirty="0"/>
            <a:t>Echelle de bain</a:t>
          </a:r>
        </a:p>
      </dgm:t>
    </dgm:pt>
    <dgm:pt modelId="{7FC966E4-3023-480D-96AB-2EA65A836ADB}" type="parTrans" cxnId="{BDE04C0B-B3CF-4D87-AA70-7445BFA2BFB2}">
      <dgm:prSet/>
      <dgm:spPr/>
      <dgm:t>
        <a:bodyPr/>
        <a:lstStyle/>
        <a:p>
          <a:endParaRPr lang="fr-CH"/>
        </a:p>
      </dgm:t>
    </dgm:pt>
    <dgm:pt modelId="{8BB19A80-09DE-4415-8667-917409758E2B}" type="sibTrans" cxnId="{BDE04C0B-B3CF-4D87-AA70-7445BFA2BFB2}">
      <dgm:prSet/>
      <dgm:spPr/>
      <dgm:t>
        <a:bodyPr/>
        <a:lstStyle/>
        <a:p>
          <a:endParaRPr lang="fr-CH"/>
        </a:p>
      </dgm:t>
    </dgm:pt>
    <dgm:pt modelId="{8BE479CA-9CB7-4BA6-8666-6A026A59055B}">
      <dgm:prSet phldrT="[Texte]"/>
      <dgm:spPr/>
      <dgm:t>
        <a:bodyPr/>
        <a:lstStyle/>
        <a:p>
          <a:r>
            <a:rPr lang="fr-CH" dirty="0"/>
            <a:t>Coupe circuit de réserve</a:t>
          </a:r>
        </a:p>
      </dgm:t>
    </dgm:pt>
    <dgm:pt modelId="{0D784A50-77BB-4441-8CF5-46213AD75271}" type="parTrans" cxnId="{606784D3-9D60-476C-A03F-EEE31E7DB374}">
      <dgm:prSet/>
      <dgm:spPr/>
      <dgm:t>
        <a:bodyPr/>
        <a:lstStyle/>
        <a:p>
          <a:endParaRPr lang="fr-CH"/>
        </a:p>
      </dgm:t>
    </dgm:pt>
    <dgm:pt modelId="{A87EC780-2F2F-4A5A-85F3-68F691D84AF9}" type="sibTrans" cxnId="{606784D3-9D60-476C-A03F-EEE31E7DB374}">
      <dgm:prSet/>
      <dgm:spPr/>
      <dgm:t>
        <a:bodyPr/>
        <a:lstStyle/>
        <a:p>
          <a:endParaRPr lang="fr-CH"/>
        </a:p>
      </dgm:t>
    </dgm:pt>
    <dgm:pt modelId="{13D41E45-6B0B-4861-A954-2DBF759865E0}">
      <dgm:prSet phldrT="[Texte]"/>
      <dgm:spPr/>
      <dgm:t>
        <a:bodyPr/>
        <a:lstStyle/>
        <a:p>
          <a:r>
            <a:rPr lang="fr-CH" dirty="0"/>
            <a:t>Entrée du réservoir d’essence</a:t>
          </a:r>
        </a:p>
      </dgm:t>
    </dgm:pt>
    <dgm:pt modelId="{264C5324-D1F9-49F6-AE15-B039E5974513}" type="parTrans" cxnId="{A904398E-7193-4CFA-923D-447015B6488F}">
      <dgm:prSet/>
      <dgm:spPr/>
      <dgm:t>
        <a:bodyPr/>
        <a:lstStyle/>
        <a:p>
          <a:endParaRPr lang="fr-CH"/>
        </a:p>
      </dgm:t>
    </dgm:pt>
    <dgm:pt modelId="{B76D7A7D-6672-4BFF-8EFD-09D704D96A09}" type="sibTrans" cxnId="{A904398E-7193-4CFA-923D-447015B6488F}">
      <dgm:prSet/>
      <dgm:spPr/>
      <dgm:t>
        <a:bodyPr/>
        <a:lstStyle/>
        <a:p>
          <a:endParaRPr lang="fr-CH"/>
        </a:p>
      </dgm:t>
    </dgm:pt>
    <dgm:pt modelId="{4C925E60-D5E8-41B3-9366-22F9B1DA6238}">
      <dgm:prSet phldrT="[Texte]"/>
      <dgm:spPr/>
      <dgm:t>
        <a:bodyPr/>
        <a:lstStyle/>
        <a:p>
          <a:r>
            <a:rPr lang="fr-CH" dirty="0"/>
            <a:t>Ancre charrue, prête a être lancée.</a:t>
          </a:r>
        </a:p>
      </dgm:t>
    </dgm:pt>
    <dgm:pt modelId="{D4E134A7-1E2A-4B3F-87F5-79CF9ABAECCF}" type="parTrans" cxnId="{AE588D34-49E4-46B4-9066-C83A2CC19CAE}">
      <dgm:prSet/>
      <dgm:spPr/>
      <dgm:t>
        <a:bodyPr/>
        <a:lstStyle/>
        <a:p>
          <a:endParaRPr lang="fr-CH"/>
        </a:p>
      </dgm:t>
    </dgm:pt>
    <dgm:pt modelId="{1E93A18F-CAC2-467A-A6E3-56C7A1B550CD}" type="sibTrans" cxnId="{AE588D34-49E4-46B4-9066-C83A2CC19CAE}">
      <dgm:prSet/>
      <dgm:spPr/>
      <dgm:t>
        <a:bodyPr/>
        <a:lstStyle/>
        <a:p>
          <a:endParaRPr lang="fr-CH"/>
        </a:p>
      </dgm:t>
    </dgm:pt>
    <dgm:pt modelId="{ADB96773-87AD-4DC9-ABE8-0377C16F4A49}">
      <dgm:prSet phldrT="[Texte]"/>
      <dgm:spPr/>
      <dgm:t>
        <a:bodyPr/>
        <a:lstStyle/>
        <a:p>
          <a:r>
            <a:rPr lang="fr-CH" dirty="0"/>
            <a:t>Gilets de sauvetage en suffisance</a:t>
          </a:r>
        </a:p>
      </dgm:t>
    </dgm:pt>
    <dgm:pt modelId="{574F43B8-15A7-41D7-B3AF-92ABE9F77CC9}" type="parTrans" cxnId="{35CDB4C3-CFCA-46F1-8239-41F7E8B2A8DA}">
      <dgm:prSet/>
      <dgm:spPr/>
      <dgm:t>
        <a:bodyPr/>
        <a:lstStyle/>
        <a:p>
          <a:endParaRPr lang="fr-CH"/>
        </a:p>
      </dgm:t>
    </dgm:pt>
    <dgm:pt modelId="{DC20D1B7-0269-4C74-8FBD-107F753A0FAD}" type="sibTrans" cxnId="{35CDB4C3-CFCA-46F1-8239-41F7E8B2A8DA}">
      <dgm:prSet/>
      <dgm:spPr/>
      <dgm:t>
        <a:bodyPr/>
        <a:lstStyle/>
        <a:p>
          <a:endParaRPr lang="fr-CH"/>
        </a:p>
      </dgm:t>
    </dgm:pt>
    <dgm:pt modelId="{C1FB8DDD-1378-42B7-9DEE-CF9C8F3E81CE}">
      <dgm:prSet phldrT="[Texte]"/>
      <dgm:spPr/>
      <dgm:t>
        <a:bodyPr/>
        <a:lstStyle/>
        <a:p>
          <a:r>
            <a:rPr lang="fr-CH" dirty="0"/>
            <a:t>Poignée d’accélération</a:t>
          </a:r>
        </a:p>
      </dgm:t>
    </dgm:pt>
    <dgm:pt modelId="{3B23E4C1-9EF1-4234-B386-1DB94C4B7513}" type="parTrans" cxnId="{DC5708AC-BB3B-471B-B2D2-ED526315C040}">
      <dgm:prSet/>
      <dgm:spPr/>
      <dgm:t>
        <a:bodyPr/>
        <a:lstStyle/>
        <a:p>
          <a:endParaRPr lang="fr-CH"/>
        </a:p>
      </dgm:t>
    </dgm:pt>
    <dgm:pt modelId="{69A5B1E7-A1DA-47F7-954E-764D4CFB7F58}" type="sibTrans" cxnId="{DC5708AC-BB3B-471B-B2D2-ED526315C040}">
      <dgm:prSet/>
      <dgm:spPr/>
      <dgm:t>
        <a:bodyPr/>
        <a:lstStyle/>
        <a:p>
          <a:endParaRPr lang="fr-CH"/>
        </a:p>
      </dgm:t>
    </dgm:pt>
    <dgm:pt modelId="{F2C3069E-4781-4433-96BF-F820722102A6}">
      <dgm:prSet phldrT="[Texte]"/>
      <dgm:spPr/>
      <dgm:t>
        <a:bodyPr/>
        <a:lstStyle/>
        <a:p>
          <a:r>
            <a:rPr lang="fr-CH" dirty="0"/>
            <a:t>Gaffe</a:t>
          </a:r>
        </a:p>
      </dgm:t>
    </dgm:pt>
    <dgm:pt modelId="{5BFFD9D4-564A-4A66-9532-D743763B6B28}" type="parTrans" cxnId="{5ADA974B-A7A9-4797-9036-0B60887CB942}">
      <dgm:prSet/>
      <dgm:spPr/>
      <dgm:t>
        <a:bodyPr/>
        <a:lstStyle/>
        <a:p>
          <a:endParaRPr lang="fr-CH"/>
        </a:p>
      </dgm:t>
    </dgm:pt>
    <dgm:pt modelId="{4E977482-D3AB-4245-B493-C3FE73B9D3E1}" type="sibTrans" cxnId="{5ADA974B-A7A9-4797-9036-0B60887CB942}">
      <dgm:prSet/>
      <dgm:spPr/>
      <dgm:t>
        <a:bodyPr/>
        <a:lstStyle/>
        <a:p>
          <a:endParaRPr lang="fr-CH"/>
        </a:p>
      </dgm:t>
    </dgm:pt>
    <dgm:pt modelId="{E27F65EB-40B6-42D5-8694-BF2D5F3A69D8}">
      <dgm:prSet phldrT="[Texte]"/>
      <dgm:spPr/>
      <dgm:t>
        <a:bodyPr/>
        <a:lstStyle/>
        <a:p>
          <a:r>
            <a:rPr lang="fr-CH" dirty="0"/>
            <a:t>Couverture pour éteindre un feu</a:t>
          </a:r>
        </a:p>
      </dgm:t>
    </dgm:pt>
    <dgm:pt modelId="{F25A906A-49EE-47DB-9848-B7B878A7279D}" type="parTrans" cxnId="{F8288058-9A1B-4239-98CD-A7C984131C20}">
      <dgm:prSet/>
      <dgm:spPr/>
      <dgm:t>
        <a:bodyPr/>
        <a:lstStyle/>
        <a:p>
          <a:endParaRPr lang="fr-CH"/>
        </a:p>
      </dgm:t>
    </dgm:pt>
    <dgm:pt modelId="{BDD24433-9599-48C1-AF16-1C23DFAC4E41}" type="sibTrans" cxnId="{F8288058-9A1B-4239-98CD-A7C984131C20}">
      <dgm:prSet/>
      <dgm:spPr/>
      <dgm:t>
        <a:bodyPr/>
        <a:lstStyle/>
        <a:p>
          <a:endParaRPr lang="fr-CH"/>
        </a:p>
      </dgm:t>
    </dgm:pt>
    <dgm:pt modelId="{DF7DF888-D86E-47A3-B337-761A208312A0}">
      <dgm:prSet phldrT="[Texte]"/>
      <dgm:spPr/>
      <dgm:t>
        <a:bodyPr/>
        <a:lstStyle/>
        <a:p>
          <a:r>
            <a:rPr lang="fr-CH" dirty="0"/>
            <a:t>Extincteur</a:t>
          </a:r>
        </a:p>
      </dgm:t>
    </dgm:pt>
    <dgm:pt modelId="{C9CB4007-D750-46D0-ACAB-3B5E25DD5B3A}" type="parTrans" cxnId="{E56DD1C6-7A2F-403C-8048-AD755B6CA259}">
      <dgm:prSet/>
      <dgm:spPr/>
      <dgm:t>
        <a:bodyPr/>
        <a:lstStyle/>
        <a:p>
          <a:endParaRPr lang="fr-CH"/>
        </a:p>
      </dgm:t>
    </dgm:pt>
    <dgm:pt modelId="{06F77310-8100-4817-A93F-0A1DE90547E3}" type="sibTrans" cxnId="{E56DD1C6-7A2F-403C-8048-AD755B6CA259}">
      <dgm:prSet/>
      <dgm:spPr/>
      <dgm:t>
        <a:bodyPr/>
        <a:lstStyle/>
        <a:p>
          <a:endParaRPr lang="fr-CH"/>
        </a:p>
      </dgm:t>
    </dgm:pt>
    <dgm:pt modelId="{81F0B302-1269-41A6-9A5D-144CDA8FCB7C}">
      <dgm:prSet phldrT="[Texte]"/>
      <dgm:spPr/>
      <dgm:t>
        <a:bodyPr/>
        <a:lstStyle/>
        <a:p>
          <a:r>
            <a:rPr lang="fr-CH" dirty="0"/>
            <a:t>Couverture thermique</a:t>
          </a:r>
        </a:p>
      </dgm:t>
    </dgm:pt>
    <dgm:pt modelId="{376BF20D-5492-4D96-B673-4BAA7B4845A6}" type="parTrans" cxnId="{DB8BE0BC-D23B-4312-81A8-FC47C0316D5E}">
      <dgm:prSet/>
      <dgm:spPr/>
      <dgm:t>
        <a:bodyPr/>
        <a:lstStyle/>
        <a:p>
          <a:endParaRPr lang="fr-CH"/>
        </a:p>
      </dgm:t>
    </dgm:pt>
    <dgm:pt modelId="{F46DED25-B25C-435D-B9B0-20FEB3C06537}" type="sibTrans" cxnId="{DB8BE0BC-D23B-4312-81A8-FC47C0316D5E}">
      <dgm:prSet/>
      <dgm:spPr/>
      <dgm:t>
        <a:bodyPr/>
        <a:lstStyle/>
        <a:p>
          <a:endParaRPr lang="fr-CH"/>
        </a:p>
      </dgm:t>
    </dgm:pt>
    <dgm:pt modelId="{E83479BD-CE15-4AC2-84A6-BC6C0F72118B}">
      <dgm:prSet phldrT="[Texte]"/>
      <dgm:spPr/>
      <dgm:t>
        <a:bodyPr/>
        <a:lstStyle/>
        <a:p>
          <a:r>
            <a:rPr lang="fr-CH" dirty="0"/>
            <a:t>Trousse de premier secours</a:t>
          </a:r>
        </a:p>
      </dgm:t>
    </dgm:pt>
    <dgm:pt modelId="{02A0B826-41F3-4597-B6AE-D269D6AD9F4F}" type="parTrans" cxnId="{9A1C6D94-5BCC-4EC7-BF9D-65099DA7F89A}">
      <dgm:prSet/>
      <dgm:spPr/>
      <dgm:t>
        <a:bodyPr/>
        <a:lstStyle/>
        <a:p>
          <a:endParaRPr lang="fr-CH"/>
        </a:p>
      </dgm:t>
    </dgm:pt>
    <dgm:pt modelId="{42432748-96FC-4801-B907-36B82AB9D36A}" type="sibTrans" cxnId="{9A1C6D94-5BCC-4EC7-BF9D-65099DA7F89A}">
      <dgm:prSet/>
      <dgm:spPr/>
      <dgm:t>
        <a:bodyPr/>
        <a:lstStyle/>
        <a:p>
          <a:endParaRPr lang="fr-CH"/>
        </a:p>
      </dgm:t>
    </dgm:pt>
    <dgm:pt modelId="{DC8D855B-7257-4CFE-A752-C2202ABBE1E5}">
      <dgm:prSet phldrT="[Texte]"/>
      <dgm:spPr/>
      <dgm:t>
        <a:bodyPr/>
        <a:lstStyle/>
        <a:p>
          <a:r>
            <a:rPr lang="fr-CH" dirty="0"/>
            <a:t>Compteur kilométriques</a:t>
          </a:r>
        </a:p>
      </dgm:t>
    </dgm:pt>
    <dgm:pt modelId="{F484C319-688B-4CB8-8F8B-C898465B74E3}" type="parTrans" cxnId="{6D4AEDD2-0EC3-43F7-BEEA-475B45212F47}">
      <dgm:prSet/>
      <dgm:spPr/>
      <dgm:t>
        <a:bodyPr/>
        <a:lstStyle/>
        <a:p>
          <a:endParaRPr lang="fr-CH"/>
        </a:p>
      </dgm:t>
    </dgm:pt>
    <dgm:pt modelId="{4856E434-C6AF-4229-AAEE-FFA569AF1CCE}" type="sibTrans" cxnId="{6D4AEDD2-0EC3-43F7-BEEA-475B45212F47}">
      <dgm:prSet/>
      <dgm:spPr/>
      <dgm:t>
        <a:bodyPr/>
        <a:lstStyle/>
        <a:p>
          <a:endParaRPr lang="fr-CH"/>
        </a:p>
      </dgm:t>
    </dgm:pt>
    <dgm:pt modelId="{537D2DD7-3FAD-42ED-A569-500883638C2C}">
      <dgm:prSet phldrT="[Texte]"/>
      <dgm:spPr/>
      <dgm:t>
        <a:bodyPr/>
        <a:lstStyle/>
        <a:p>
          <a:r>
            <a:rPr lang="fr-CH" dirty="0"/>
            <a:t>Echelle de bain</a:t>
          </a:r>
        </a:p>
      </dgm:t>
    </dgm:pt>
    <dgm:pt modelId="{6B1B6D4B-094C-44C1-9C97-D85A1736C116}" type="parTrans" cxnId="{3E6A11B2-6E4E-455E-8615-8FC46701BE77}">
      <dgm:prSet/>
      <dgm:spPr/>
      <dgm:t>
        <a:bodyPr/>
        <a:lstStyle/>
        <a:p>
          <a:endParaRPr lang="fr-CH"/>
        </a:p>
      </dgm:t>
    </dgm:pt>
    <dgm:pt modelId="{ACE0CA20-0EB1-4574-A44B-34982EA84B70}" type="sibTrans" cxnId="{3E6A11B2-6E4E-455E-8615-8FC46701BE77}">
      <dgm:prSet/>
      <dgm:spPr/>
      <dgm:t>
        <a:bodyPr/>
        <a:lstStyle/>
        <a:p>
          <a:endParaRPr lang="fr-CH"/>
        </a:p>
      </dgm:t>
    </dgm:pt>
    <dgm:pt modelId="{0EDD0622-953C-4DAA-9E9B-4D5F12D80C88}">
      <dgm:prSet phldrT="[Texte]"/>
      <dgm:spPr/>
      <dgm:t>
        <a:bodyPr/>
        <a:lstStyle/>
        <a:p>
          <a:r>
            <a:rPr lang="fr-CH" dirty="0"/>
            <a:t>Carte grise, test </a:t>
          </a:r>
          <a:r>
            <a:rPr lang="fr-CH" dirty="0" err="1"/>
            <a:t>antipol</a:t>
          </a:r>
          <a:r>
            <a:rPr lang="fr-CH" dirty="0"/>
            <a:t> et service</a:t>
          </a:r>
        </a:p>
      </dgm:t>
    </dgm:pt>
    <dgm:pt modelId="{145977DA-3B0D-4B68-B8DD-DD35FA38EB8A}" type="parTrans" cxnId="{84E808A7-7FDE-4C52-A047-BEDE5DA9BAC7}">
      <dgm:prSet/>
      <dgm:spPr/>
      <dgm:t>
        <a:bodyPr/>
        <a:lstStyle/>
        <a:p>
          <a:endParaRPr lang="fr-CH"/>
        </a:p>
      </dgm:t>
    </dgm:pt>
    <dgm:pt modelId="{C1343F61-0DB2-49BF-93EF-CDDCC5D5975C}" type="sibTrans" cxnId="{84E808A7-7FDE-4C52-A047-BEDE5DA9BAC7}">
      <dgm:prSet/>
      <dgm:spPr/>
      <dgm:t>
        <a:bodyPr/>
        <a:lstStyle/>
        <a:p>
          <a:endParaRPr lang="fr-CH"/>
        </a:p>
      </dgm:t>
    </dgm:pt>
    <dgm:pt modelId="{B982AAB2-45FF-47E4-8540-40447790BFC4}" type="pres">
      <dgm:prSet presAssocID="{B716BFBB-63EF-4D01-BF5C-3998AC6CDBF5}" presName="diagram" presStyleCnt="0">
        <dgm:presLayoutVars>
          <dgm:dir/>
          <dgm:resizeHandles val="exact"/>
        </dgm:presLayoutVars>
      </dgm:prSet>
      <dgm:spPr/>
    </dgm:pt>
    <dgm:pt modelId="{E72801FA-CC09-4A80-9314-B9BBA9CEA73F}" type="pres">
      <dgm:prSet presAssocID="{C4AA9B3B-DD31-4F0E-9E02-9965C143690A}" presName="node" presStyleLbl="node1" presStyleIdx="0" presStyleCnt="30">
        <dgm:presLayoutVars>
          <dgm:bulletEnabled val="1"/>
        </dgm:presLayoutVars>
      </dgm:prSet>
      <dgm:spPr/>
    </dgm:pt>
    <dgm:pt modelId="{A9C2C326-7CA8-4CC0-BD31-D1B554A17013}" type="pres">
      <dgm:prSet presAssocID="{0BF1DBF7-D2AA-4FD2-A194-E347159556A0}" presName="sibTrans" presStyleCnt="0"/>
      <dgm:spPr/>
    </dgm:pt>
    <dgm:pt modelId="{1FBB8DAC-EA2D-465A-9D2D-DED968336C4F}" type="pres">
      <dgm:prSet presAssocID="{CD412B65-B3A6-40F3-AAD0-5549AF3F255C}" presName="node" presStyleLbl="node1" presStyleIdx="1" presStyleCnt="30">
        <dgm:presLayoutVars>
          <dgm:bulletEnabled val="1"/>
        </dgm:presLayoutVars>
      </dgm:prSet>
      <dgm:spPr/>
    </dgm:pt>
    <dgm:pt modelId="{5F401219-0EF4-48DC-B566-8EC64C5AA5A9}" type="pres">
      <dgm:prSet presAssocID="{67DDFC77-F136-4504-9D77-FF2613BEE654}" presName="sibTrans" presStyleCnt="0"/>
      <dgm:spPr/>
    </dgm:pt>
    <dgm:pt modelId="{3C344CB7-CC02-416D-A7A5-B0782EF2B9ED}" type="pres">
      <dgm:prSet presAssocID="{1371F1DD-4239-414E-B49C-57D08834025E}" presName="node" presStyleLbl="node1" presStyleIdx="2" presStyleCnt="30">
        <dgm:presLayoutVars>
          <dgm:bulletEnabled val="1"/>
        </dgm:presLayoutVars>
      </dgm:prSet>
      <dgm:spPr/>
    </dgm:pt>
    <dgm:pt modelId="{CACEE536-9FED-4B17-B626-981A6E01A4A7}" type="pres">
      <dgm:prSet presAssocID="{37702046-2C5A-4F19-BE60-B4923DE4A2CB}" presName="sibTrans" presStyleCnt="0"/>
      <dgm:spPr/>
    </dgm:pt>
    <dgm:pt modelId="{299FB3F5-A3B1-4024-886A-FEC2607796E0}" type="pres">
      <dgm:prSet presAssocID="{D27204E7-71E0-4927-8957-303C931C8073}" presName="node" presStyleLbl="node1" presStyleIdx="3" presStyleCnt="30">
        <dgm:presLayoutVars>
          <dgm:bulletEnabled val="1"/>
        </dgm:presLayoutVars>
      </dgm:prSet>
      <dgm:spPr/>
    </dgm:pt>
    <dgm:pt modelId="{20004F7F-EE60-42A3-A85C-9D3539E504C1}" type="pres">
      <dgm:prSet presAssocID="{DCAD4E02-D20D-4592-B81B-FFA76C753410}" presName="sibTrans" presStyleCnt="0"/>
      <dgm:spPr/>
    </dgm:pt>
    <dgm:pt modelId="{31FCE77A-81BF-424C-905E-B1E01D3E47C1}" type="pres">
      <dgm:prSet presAssocID="{0776A85B-9D8D-424D-9B24-A758D2040C44}" presName="node" presStyleLbl="node1" presStyleIdx="4" presStyleCnt="30">
        <dgm:presLayoutVars>
          <dgm:bulletEnabled val="1"/>
        </dgm:presLayoutVars>
      </dgm:prSet>
      <dgm:spPr/>
    </dgm:pt>
    <dgm:pt modelId="{902AD5CB-142E-4815-BF18-21D320E2DEF8}" type="pres">
      <dgm:prSet presAssocID="{B61BA738-6F94-456C-8DA6-8198625C3A5D}" presName="sibTrans" presStyleCnt="0"/>
      <dgm:spPr/>
    </dgm:pt>
    <dgm:pt modelId="{2A70B543-BA1F-44F5-AC62-2E00984560D6}" type="pres">
      <dgm:prSet presAssocID="{F894C352-7DDC-469A-AC91-C87466420BF8}" presName="node" presStyleLbl="node1" presStyleIdx="5" presStyleCnt="30" custLinFactY="200000" custLinFactNeighborX="706" custLinFactNeighborY="266833">
        <dgm:presLayoutVars>
          <dgm:bulletEnabled val="1"/>
        </dgm:presLayoutVars>
      </dgm:prSet>
      <dgm:spPr/>
    </dgm:pt>
    <dgm:pt modelId="{35113373-103C-49AD-84A0-F2EC504F23AE}" type="pres">
      <dgm:prSet presAssocID="{20593B37-9A73-44E8-A3E2-690ECEBA1B40}" presName="sibTrans" presStyleCnt="0"/>
      <dgm:spPr/>
    </dgm:pt>
    <dgm:pt modelId="{F795C333-0E1D-49BC-9822-121C1A6C5986}" type="pres">
      <dgm:prSet presAssocID="{9B449D93-7176-419A-A7DC-CB4E38D73607}" presName="node" presStyleLbl="node1" presStyleIdx="6" presStyleCnt="30">
        <dgm:presLayoutVars>
          <dgm:bulletEnabled val="1"/>
        </dgm:presLayoutVars>
      </dgm:prSet>
      <dgm:spPr/>
    </dgm:pt>
    <dgm:pt modelId="{6220301F-FD52-40AC-B0C6-8498F6990352}" type="pres">
      <dgm:prSet presAssocID="{9303F295-E051-4195-B252-D4607C9C41CB}" presName="sibTrans" presStyleCnt="0"/>
      <dgm:spPr/>
    </dgm:pt>
    <dgm:pt modelId="{BE275498-CD09-4568-9B17-1F1EAC1AA0CC}" type="pres">
      <dgm:prSet presAssocID="{D1764ECF-5993-4C29-8CE2-F2C9FF900D4D}" presName="node" presStyleLbl="node1" presStyleIdx="7" presStyleCnt="30">
        <dgm:presLayoutVars>
          <dgm:bulletEnabled val="1"/>
        </dgm:presLayoutVars>
      </dgm:prSet>
      <dgm:spPr/>
    </dgm:pt>
    <dgm:pt modelId="{9171FC42-6704-475A-AA94-3884F2BCC7C4}" type="pres">
      <dgm:prSet presAssocID="{F76DAA60-CE20-4915-A7BA-19258A51BCA5}" presName="sibTrans" presStyleCnt="0"/>
      <dgm:spPr/>
    </dgm:pt>
    <dgm:pt modelId="{89FA0008-5D34-4D77-99FF-C95763B0F1DC}" type="pres">
      <dgm:prSet presAssocID="{1B8D0F9F-79DC-46E9-BCC0-E66907937237}" presName="node" presStyleLbl="node1" presStyleIdx="8" presStyleCnt="30">
        <dgm:presLayoutVars>
          <dgm:bulletEnabled val="1"/>
        </dgm:presLayoutVars>
      </dgm:prSet>
      <dgm:spPr/>
    </dgm:pt>
    <dgm:pt modelId="{2FDD81C2-3942-419A-AB04-FF59D099C150}" type="pres">
      <dgm:prSet presAssocID="{8E0C22EA-6333-4FFB-9353-AEBE33E2502E}" presName="sibTrans" presStyleCnt="0"/>
      <dgm:spPr/>
    </dgm:pt>
    <dgm:pt modelId="{40339928-842B-459B-A0FB-59F99E707565}" type="pres">
      <dgm:prSet presAssocID="{2FF535E6-5795-4671-9374-7133674DB8E4}" presName="node" presStyleLbl="node1" presStyleIdx="9" presStyleCnt="30" custLinFactNeighborX="-1483" custLinFactNeighborY="-2451">
        <dgm:presLayoutVars>
          <dgm:bulletEnabled val="1"/>
        </dgm:presLayoutVars>
      </dgm:prSet>
      <dgm:spPr/>
    </dgm:pt>
    <dgm:pt modelId="{3E939598-09D8-4FFA-A20D-D50FFF4D72E4}" type="pres">
      <dgm:prSet presAssocID="{23C6127C-A9FB-44A8-A706-0F195D59F668}" presName="sibTrans" presStyleCnt="0"/>
      <dgm:spPr/>
    </dgm:pt>
    <dgm:pt modelId="{7E821FF6-CB68-48FF-AF56-67745F5CA579}" type="pres">
      <dgm:prSet presAssocID="{0E5A233F-1231-42F3-9759-A2867410B00D}" presName="node" presStyleLbl="node1" presStyleIdx="10" presStyleCnt="30">
        <dgm:presLayoutVars>
          <dgm:bulletEnabled val="1"/>
        </dgm:presLayoutVars>
      </dgm:prSet>
      <dgm:spPr/>
    </dgm:pt>
    <dgm:pt modelId="{821297EF-B1BA-456A-90A1-399DB4C96B0B}" type="pres">
      <dgm:prSet presAssocID="{CA5A3FA5-9889-4CEE-9024-B5394E0C23BA}" presName="sibTrans" presStyleCnt="0"/>
      <dgm:spPr/>
    </dgm:pt>
    <dgm:pt modelId="{E002FACB-E995-437E-8D9A-153839A26C7F}" type="pres">
      <dgm:prSet presAssocID="{9AD6F779-0390-493C-AC21-3755BE1E9E1F}" presName="node" presStyleLbl="node1" presStyleIdx="11" presStyleCnt="30">
        <dgm:presLayoutVars>
          <dgm:bulletEnabled val="1"/>
        </dgm:presLayoutVars>
      </dgm:prSet>
      <dgm:spPr/>
    </dgm:pt>
    <dgm:pt modelId="{E4528E87-96F9-4E7A-A726-283155DBB8C8}" type="pres">
      <dgm:prSet presAssocID="{89AAC1C2-0F28-422C-A6C4-9758F9D4B45D}" presName="sibTrans" presStyleCnt="0"/>
      <dgm:spPr/>
    </dgm:pt>
    <dgm:pt modelId="{91D7C788-3A3E-4982-BD5E-41ABDCAFF017}" type="pres">
      <dgm:prSet presAssocID="{23237977-4C34-416D-A844-3CDF3876ACD4}" presName="node" presStyleLbl="node1" presStyleIdx="12" presStyleCnt="30">
        <dgm:presLayoutVars>
          <dgm:bulletEnabled val="1"/>
        </dgm:presLayoutVars>
      </dgm:prSet>
      <dgm:spPr/>
    </dgm:pt>
    <dgm:pt modelId="{0570BE25-757D-4B68-88A9-23123214BF5F}" type="pres">
      <dgm:prSet presAssocID="{A668E47D-1935-4449-AF1A-AFE130A49228}" presName="sibTrans" presStyleCnt="0"/>
      <dgm:spPr/>
    </dgm:pt>
    <dgm:pt modelId="{A8725D51-9451-457E-AA14-59D4D68D8A03}" type="pres">
      <dgm:prSet presAssocID="{52BB2AF8-BF40-40E7-A005-78E0C002BDE6}" presName="node" presStyleLbl="node1" presStyleIdx="13" presStyleCnt="30">
        <dgm:presLayoutVars>
          <dgm:bulletEnabled val="1"/>
        </dgm:presLayoutVars>
      </dgm:prSet>
      <dgm:spPr/>
    </dgm:pt>
    <dgm:pt modelId="{307514B9-6F54-43A3-A568-F2BB788710D1}" type="pres">
      <dgm:prSet presAssocID="{2A0868FD-9E01-4298-B3A7-2785ACB7FDF9}" presName="sibTrans" presStyleCnt="0"/>
      <dgm:spPr/>
    </dgm:pt>
    <dgm:pt modelId="{1B694171-A44E-4FD3-B883-FFCC9955E006}" type="pres">
      <dgm:prSet presAssocID="{6E190F92-36B5-4218-AF4C-806EA62C056E}" presName="node" presStyleLbl="node1" presStyleIdx="14" presStyleCnt="30">
        <dgm:presLayoutVars>
          <dgm:bulletEnabled val="1"/>
        </dgm:presLayoutVars>
      </dgm:prSet>
      <dgm:spPr/>
    </dgm:pt>
    <dgm:pt modelId="{0DEC9106-BA30-485C-BDB3-3F1AF1797EA7}" type="pres">
      <dgm:prSet presAssocID="{56ACC89A-4CD2-43AD-B04A-505374E490C8}" presName="sibTrans" presStyleCnt="0"/>
      <dgm:spPr/>
    </dgm:pt>
    <dgm:pt modelId="{5046A006-FA11-478A-9F62-4F49D7E0D2BE}" type="pres">
      <dgm:prSet presAssocID="{33181271-BEF3-4834-9C6F-E6BE48763F6A}" presName="node" presStyleLbl="node1" presStyleIdx="15" presStyleCnt="30">
        <dgm:presLayoutVars>
          <dgm:bulletEnabled val="1"/>
        </dgm:presLayoutVars>
      </dgm:prSet>
      <dgm:spPr/>
    </dgm:pt>
    <dgm:pt modelId="{E6378542-5FD1-4D8A-BF92-9C8DF6B61588}" type="pres">
      <dgm:prSet presAssocID="{8BB19A80-09DE-4415-8667-917409758E2B}" presName="sibTrans" presStyleCnt="0"/>
      <dgm:spPr/>
    </dgm:pt>
    <dgm:pt modelId="{86C8BAA6-40A7-46AA-AD41-0713500352EA}" type="pres">
      <dgm:prSet presAssocID="{8BE479CA-9CB7-4BA6-8666-6A026A59055B}" presName="node" presStyleLbl="node1" presStyleIdx="16" presStyleCnt="30">
        <dgm:presLayoutVars>
          <dgm:bulletEnabled val="1"/>
        </dgm:presLayoutVars>
      </dgm:prSet>
      <dgm:spPr/>
    </dgm:pt>
    <dgm:pt modelId="{54F5037D-25F3-4952-9376-872F98BD6BFC}" type="pres">
      <dgm:prSet presAssocID="{A87EC780-2F2F-4A5A-85F3-68F691D84AF9}" presName="sibTrans" presStyleCnt="0"/>
      <dgm:spPr/>
    </dgm:pt>
    <dgm:pt modelId="{0F31A29C-8E35-4A3B-AB7D-79AE9AFF4B9B}" type="pres">
      <dgm:prSet presAssocID="{13D41E45-6B0B-4861-A954-2DBF759865E0}" presName="node" presStyleLbl="node1" presStyleIdx="17" presStyleCnt="30">
        <dgm:presLayoutVars>
          <dgm:bulletEnabled val="1"/>
        </dgm:presLayoutVars>
      </dgm:prSet>
      <dgm:spPr/>
    </dgm:pt>
    <dgm:pt modelId="{EC33D315-77A7-4280-A202-C53DDA506585}" type="pres">
      <dgm:prSet presAssocID="{B76D7A7D-6672-4BFF-8EFD-09D704D96A09}" presName="sibTrans" presStyleCnt="0"/>
      <dgm:spPr/>
    </dgm:pt>
    <dgm:pt modelId="{A76A822D-FCC9-4DB9-A9A9-2017D4ECBA33}" type="pres">
      <dgm:prSet presAssocID="{1D0F07A2-A6D2-4904-B763-8267ABEF01ED}" presName="node" presStyleLbl="node1" presStyleIdx="18" presStyleCnt="30">
        <dgm:presLayoutVars>
          <dgm:bulletEnabled val="1"/>
        </dgm:presLayoutVars>
      </dgm:prSet>
      <dgm:spPr/>
    </dgm:pt>
    <dgm:pt modelId="{F68C8EF6-FE0E-4C0C-9B82-D48FDDE57F54}" type="pres">
      <dgm:prSet presAssocID="{A8B5AA3A-451E-4CD6-BE0B-17B20A7944B8}" presName="sibTrans" presStyleCnt="0"/>
      <dgm:spPr/>
    </dgm:pt>
    <dgm:pt modelId="{5AD53FD5-E283-4A87-B359-AC1EDD8B1C88}" type="pres">
      <dgm:prSet presAssocID="{ADB96773-87AD-4DC9-ABE8-0377C16F4A49}" presName="node" presStyleLbl="node1" presStyleIdx="19" presStyleCnt="30">
        <dgm:presLayoutVars>
          <dgm:bulletEnabled val="1"/>
        </dgm:presLayoutVars>
      </dgm:prSet>
      <dgm:spPr/>
    </dgm:pt>
    <dgm:pt modelId="{A19143BB-6707-4894-B16D-4B3B9263E19F}" type="pres">
      <dgm:prSet presAssocID="{DC20D1B7-0269-4C74-8FBD-107F753A0FAD}" presName="sibTrans" presStyleCnt="0"/>
      <dgm:spPr/>
    </dgm:pt>
    <dgm:pt modelId="{2A7EB767-72D1-422B-8D9F-8AB260D6E114}" type="pres">
      <dgm:prSet presAssocID="{C1FB8DDD-1378-42B7-9DEE-CF9C8F3E81CE}" presName="node" presStyleLbl="node1" presStyleIdx="20" presStyleCnt="30">
        <dgm:presLayoutVars>
          <dgm:bulletEnabled val="1"/>
        </dgm:presLayoutVars>
      </dgm:prSet>
      <dgm:spPr/>
    </dgm:pt>
    <dgm:pt modelId="{B90E07D3-4F67-421A-8460-F1C3C04D973A}" type="pres">
      <dgm:prSet presAssocID="{69A5B1E7-A1DA-47F7-954E-764D4CFB7F58}" presName="sibTrans" presStyleCnt="0"/>
      <dgm:spPr/>
    </dgm:pt>
    <dgm:pt modelId="{C4BFBD5A-CCFB-46FA-AC8B-8E2114495756}" type="pres">
      <dgm:prSet presAssocID="{4C925E60-D5E8-41B3-9366-22F9B1DA6238}" presName="node" presStyleLbl="node1" presStyleIdx="21" presStyleCnt="30">
        <dgm:presLayoutVars>
          <dgm:bulletEnabled val="1"/>
        </dgm:presLayoutVars>
      </dgm:prSet>
      <dgm:spPr/>
    </dgm:pt>
    <dgm:pt modelId="{1B62597C-BFD4-4A4A-B14F-871734E0C033}" type="pres">
      <dgm:prSet presAssocID="{1E93A18F-CAC2-467A-A6E3-56C7A1B550CD}" presName="sibTrans" presStyleCnt="0"/>
      <dgm:spPr/>
    </dgm:pt>
    <dgm:pt modelId="{EB1809C6-5AEC-49E0-8BD0-274E353BB7E3}" type="pres">
      <dgm:prSet presAssocID="{F2C3069E-4781-4433-96BF-F820722102A6}" presName="node" presStyleLbl="node1" presStyleIdx="22" presStyleCnt="30">
        <dgm:presLayoutVars>
          <dgm:bulletEnabled val="1"/>
        </dgm:presLayoutVars>
      </dgm:prSet>
      <dgm:spPr/>
    </dgm:pt>
    <dgm:pt modelId="{85891CE5-A1A1-4C28-8288-78B3CB1AE0E4}" type="pres">
      <dgm:prSet presAssocID="{4E977482-D3AB-4245-B493-C3FE73B9D3E1}" presName="sibTrans" presStyleCnt="0"/>
      <dgm:spPr/>
    </dgm:pt>
    <dgm:pt modelId="{D7D55900-447A-4CD5-AADF-803C047799B6}" type="pres">
      <dgm:prSet presAssocID="{E27F65EB-40B6-42D5-8694-BF2D5F3A69D8}" presName="node" presStyleLbl="node1" presStyleIdx="23" presStyleCnt="30">
        <dgm:presLayoutVars>
          <dgm:bulletEnabled val="1"/>
        </dgm:presLayoutVars>
      </dgm:prSet>
      <dgm:spPr/>
    </dgm:pt>
    <dgm:pt modelId="{6EB07EC3-919D-416D-8F7F-8BDE4B6E6981}" type="pres">
      <dgm:prSet presAssocID="{BDD24433-9599-48C1-AF16-1C23DFAC4E41}" presName="sibTrans" presStyleCnt="0"/>
      <dgm:spPr/>
    </dgm:pt>
    <dgm:pt modelId="{70B97859-3550-4F04-A839-98CACF628E3B}" type="pres">
      <dgm:prSet presAssocID="{DF7DF888-D86E-47A3-B337-761A208312A0}" presName="node" presStyleLbl="node1" presStyleIdx="24" presStyleCnt="30">
        <dgm:presLayoutVars>
          <dgm:bulletEnabled val="1"/>
        </dgm:presLayoutVars>
      </dgm:prSet>
      <dgm:spPr/>
    </dgm:pt>
    <dgm:pt modelId="{86F7A77A-4D66-4DC0-9990-1F15C836CA30}" type="pres">
      <dgm:prSet presAssocID="{06F77310-8100-4817-A93F-0A1DE90547E3}" presName="sibTrans" presStyleCnt="0"/>
      <dgm:spPr/>
    </dgm:pt>
    <dgm:pt modelId="{CBFD7C4B-A06A-4FB5-8937-8DCB3B26032D}" type="pres">
      <dgm:prSet presAssocID="{81F0B302-1269-41A6-9A5D-144CDA8FCB7C}" presName="node" presStyleLbl="node1" presStyleIdx="25" presStyleCnt="30">
        <dgm:presLayoutVars>
          <dgm:bulletEnabled val="1"/>
        </dgm:presLayoutVars>
      </dgm:prSet>
      <dgm:spPr/>
    </dgm:pt>
    <dgm:pt modelId="{085460BB-9695-41A4-97DE-6793ADFF35E1}" type="pres">
      <dgm:prSet presAssocID="{F46DED25-B25C-435D-B9B0-20FEB3C06537}" presName="sibTrans" presStyleCnt="0"/>
      <dgm:spPr/>
    </dgm:pt>
    <dgm:pt modelId="{026242E1-34DA-4C99-97DB-5124794D58F2}" type="pres">
      <dgm:prSet presAssocID="{E83479BD-CE15-4AC2-84A6-BC6C0F72118B}" presName="node" presStyleLbl="node1" presStyleIdx="26" presStyleCnt="30">
        <dgm:presLayoutVars>
          <dgm:bulletEnabled val="1"/>
        </dgm:presLayoutVars>
      </dgm:prSet>
      <dgm:spPr/>
    </dgm:pt>
    <dgm:pt modelId="{8334A1BA-76EF-4EAD-8FED-47C076617018}" type="pres">
      <dgm:prSet presAssocID="{42432748-96FC-4801-B907-36B82AB9D36A}" presName="sibTrans" presStyleCnt="0"/>
      <dgm:spPr/>
    </dgm:pt>
    <dgm:pt modelId="{816EBFFF-5691-43B7-8635-F5B64D0E66EC}" type="pres">
      <dgm:prSet presAssocID="{DC8D855B-7257-4CFE-A752-C2202ABBE1E5}" presName="node" presStyleLbl="node1" presStyleIdx="27" presStyleCnt="30">
        <dgm:presLayoutVars>
          <dgm:bulletEnabled val="1"/>
        </dgm:presLayoutVars>
      </dgm:prSet>
      <dgm:spPr/>
    </dgm:pt>
    <dgm:pt modelId="{CAC8B932-B17C-40C7-8804-D898069E2F97}" type="pres">
      <dgm:prSet presAssocID="{4856E434-C6AF-4229-AAEE-FFA569AF1CCE}" presName="sibTrans" presStyleCnt="0"/>
      <dgm:spPr/>
    </dgm:pt>
    <dgm:pt modelId="{D227D0FB-E657-422A-A328-B96062A433A7}" type="pres">
      <dgm:prSet presAssocID="{537D2DD7-3FAD-42ED-A569-500883638C2C}" presName="node" presStyleLbl="node1" presStyleIdx="28" presStyleCnt="30">
        <dgm:presLayoutVars>
          <dgm:bulletEnabled val="1"/>
        </dgm:presLayoutVars>
      </dgm:prSet>
      <dgm:spPr/>
    </dgm:pt>
    <dgm:pt modelId="{D5778D78-8047-4B11-B396-EBFCD8958517}" type="pres">
      <dgm:prSet presAssocID="{ACE0CA20-0EB1-4574-A44B-34982EA84B70}" presName="sibTrans" presStyleCnt="0"/>
      <dgm:spPr/>
    </dgm:pt>
    <dgm:pt modelId="{740AFF19-D38E-43E3-B772-C1196F283222}" type="pres">
      <dgm:prSet presAssocID="{0EDD0622-953C-4DAA-9E9B-4D5F12D80C88}" presName="node" presStyleLbl="node1" presStyleIdx="29" presStyleCnt="30" custLinFactY="-200000" custLinFactNeighborX="-633" custLinFactNeighborY="-267138">
        <dgm:presLayoutVars>
          <dgm:bulletEnabled val="1"/>
        </dgm:presLayoutVars>
      </dgm:prSet>
      <dgm:spPr/>
    </dgm:pt>
  </dgm:ptLst>
  <dgm:cxnLst>
    <dgm:cxn modelId="{7DA2E207-CABD-4B2D-8105-2E696968E210}" type="presOf" srcId="{C1FB8DDD-1378-42B7-9DEE-CF9C8F3E81CE}" destId="{2A7EB767-72D1-422B-8D9F-8AB260D6E114}" srcOrd="0" destOrd="0" presId="urn:microsoft.com/office/officeart/2005/8/layout/default"/>
    <dgm:cxn modelId="{BDE04C0B-B3CF-4D87-AA70-7445BFA2BFB2}" srcId="{B716BFBB-63EF-4D01-BF5C-3998AC6CDBF5}" destId="{33181271-BEF3-4834-9C6F-E6BE48763F6A}" srcOrd="15" destOrd="0" parTransId="{7FC966E4-3023-480D-96AB-2EA65A836ADB}" sibTransId="{8BB19A80-09DE-4415-8667-917409758E2B}"/>
    <dgm:cxn modelId="{86BE8C0C-029D-4E91-813C-16151229C409}" type="presOf" srcId="{2FF535E6-5795-4671-9374-7133674DB8E4}" destId="{40339928-842B-459B-A0FB-59F99E707565}" srcOrd="0" destOrd="0" presId="urn:microsoft.com/office/officeart/2005/8/layout/default"/>
    <dgm:cxn modelId="{0EDE7D19-F1F0-4D8A-B639-A07FD5474304}" srcId="{B716BFBB-63EF-4D01-BF5C-3998AC6CDBF5}" destId="{F894C352-7DDC-469A-AC91-C87466420BF8}" srcOrd="5" destOrd="0" parTransId="{ABB0AD02-CBB6-44E5-A745-146AEE91FBBA}" sibTransId="{20593B37-9A73-44E8-A3E2-690ECEBA1B40}"/>
    <dgm:cxn modelId="{0E6E311A-B6A8-4F6F-BEE4-CF1CABB2B211}" type="presOf" srcId="{F2C3069E-4781-4433-96BF-F820722102A6}" destId="{EB1809C6-5AEC-49E0-8BD0-274E353BB7E3}" srcOrd="0" destOrd="0" presId="urn:microsoft.com/office/officeart/2005/8/layout/default"/>
    <dgm:cxn modelId="{3D4AB121-6C8E-4ABD-B6D2-1FBEBD19DCAA}" srcId="{B716BFBB-63EF-4D01-BF5C-3998AC6CDBF5}" destId="{D1764ECF-5993-4C29-8CE2-F2C9FF900D4D}" srcOrd="7" destOrd="0" parTransId="{266E2B57-7FAF-4C6C-8B25-BA6CBEF7552D}" sibTransId="{F76DAA60-CE20-4915-A7BA-19258A51BCA5}"/>
    <dgm:cxn modelId="{3E394C26-B4C6-4EA4-923A-9C5A79A7EE40}" type="presOf" srcId="{9B449D93-7176-419A-A7DC-CB4E38D73607}" destId="{F795C333-0E1D-49BC-9822-121C1A6C5986}" srcOrd="0" destOrd="0" presId="urn:microsoft.com/office/officeart/2005/8/layout/default"/>
    <dgm:cxn modelId="{485B2527-6D40-43F0-8832-326BFB331155}" type="presOf" srcId="{CD412B65-B3A6-40F3-AAD0-5549AF3F255C}" destId="{1FBB8DAC-EA2D-465A-9D2D-DED968336C4F}" srcOrd="0" destOrd="0" presId="urn:microsoft.com/office/officeart/2005/8/layout/default"/>
    <dgm:cxn modelId="{B36D442A-BED4-44B2-942C-54834CD9B846}" srcId="{B716BFBB-63EF-4D01-BF5C-3998AC6CDBF5}" destId="{9AD6F779-0390-493C-AC21-3755BE1E9E1F}" srcOrd="11" destOrd="0" parTransId="{FCCCC04A-A2DE-464C-BA31-8DC349621B22}" sibTransId="{89AAC1C2-0F28-422C-A6C4-9758F9D4B45D}"/>
    <dgm:cxn modelId="{6282E92A-0B30-46B6-A040-66B3DAA31FB6}" srcId="{B716BFBB-63EF-4D01-BF5C-3998AC6CDBF5}" destId="{D27204E7-71E0-4927-8957-303C931C8073}" srcOrd="3" destOrd="0" parTransId="{A3511AB0-B987-4E74-A699-07B290581B39}" sibTransId="{DCAD4E02-D20D-4592-B81B-FFA76C753410}"/>
    <dgm:cxn modelId="{BA1F152B-22EC-41F3-A1E0-0E7BF2CE141F}" type="presOf" srcId="{52BB2AF8-BF40-40E7-A005-78E0C002BDE6}" destId="{A8725D51-9451-457E-AA14-59D4D68D8A03}" srcOrd="0" destOrd="0" presId="urn:microsoft.com/office/officeart/2005/8/layout/default"/>
    <dgm:cxn modelId="{AE588D34-49E4-46B4-9066-C83A2CC19CAE}" srcId="{B716BFBB-63EF-4D01-BF5C-3998AC6CDBF5}" destId="{4C925E60-D5E8-41B3-9366-22F9B1DA6238}" srcOrd="21" destOrd="0" parTransId="{D4E134A7-1E2A-4B3F-87F5-79CF9ABAECCF}" sibTransId="{1E93A18F-CAC2-467A-A6E3-56C7A1B550CD}"/>
    <dgm:cxn modelId="{B7D2503B-859A-47E5-BA4D-E7CE168A8E56}" srcId="{B716BFBB-63EF-4D01-BF5C-3998AC6CDBF5}" destId="{9B449D93-7176-419A-A7DC-CB4E38D73607}" srcOrd="6" destOrd="0" parTransId="{854E2078-FEEB-4770-83ED-186F77807525}" sibTransId="{9303F295-E051-4195-B252-D4607C9C41CB}"/>
    <dgm:cxn modelId="{5CED043C-D4BF-4CEE-9571-B0B151AF296E}" type="presOf" srcId="{D27204E7-71E0-4927-8957-303C931C8073}" destId="{299FB3F5-A3B1-4024-886A-FEC2607796E0}" srcOrd="0" destOrd="0" presId="urn:microsoft.com/office/officeart/2005/8/layout/default"/>
    <dgm:cxn modelId="{A723A83D-EF1B-4CD5-9FD9-DD66F056E2BE}" srcId="{B716BFBB-63EF-4D01-BF5C-3998AC6CDBF5}" destId="{52BB2AF8-BF40-40E7-A005-78E0C002BDE6}" srcOrd="13" destOrd="0" parTransId="{43923DAC-DBAE-4562-9E8A-F2948771E357}" sibTransId="{2A0868FD-9E01-4298-B3A7-2785ACB7FDF9}"/>
    <dgm:cxn modelId="{48AB9A60-4F7C-4314-AA36-5DCE6E5867C4}" type="presOf" srcId="{537D2DD7-3FAD-42ED-A569-500883638C2C}" destId="{D227D0FB-E657-422A-A328-B96062A433A7}" srcOrd="0" destOrd="0" presId="urn:microsoft.com/office/officeart/2005/8/layout/default"/>
    <dgm:cxn modelId="{A87F5261-BB95-4B95-B237-AB5676C023C5}" type="presOf" srcId="{DF7DF888-D86E-47A3-B337-761A208312A0}" destId="{70B97859-3550-4F04-A839-98CACF628E3B}" srcOrd="0" destOrd="0" presId="urn:microsoft.com/office/officeart/2005/8/layout/default"/>
    <dgm:cxn modelId="{EA30EE42-EC4B-4344-81BE-EFD2D41783BE}" type="presOf" srcId="{9AD6F779-0390-493C-AC21-3755BE1E9E1F}" destId="{E002FACB-E995-437E-8D9A-153839A26C7F}" srcOrd="0" destOrd="0" presId="urn:microsoft.com/office/officeart/2005/8/layout/default"/>
    <dgm:cxn modelId="{9FDFBD65-C8EA-43AA-9599-E765FDCD5B82}" srcId="{B716BFBB-63EF-4D01-BF5C-3998AC6CDBF5}" destId="{0E5A233F-1231-42F3-9759-A2867410B00D}" srcOrd="10" destOrd="0" parTransId="{C2F35108-614D-41E9-9EAD-79547FD3BB0D}" sibTransId="{CA5A3FA5-9889-4CEE-9024-B5394E0C23BA}"/>
    <dgm:cxn modelId="{BC9F5A6A-67BD-4E44-A7B0-C1526B2B9D42}" type="presOf" srcId="{6E190F92-36B5-4218-AF4C-806EA62C056E}" destId="{1B694171-A44E-4FD3-B883-FFCC9955E006}" srcOrd="0" destOrd="0" presId="urn:microsoft.com/office/officeart/2005/8/layout/default"/>
    <dgm:cxn modelId="{5ADA974B-A7A9-4797-9036-0B60887CB942}" srcId="{B716BFBB-63EF-4D01-BF5C-3998AC6CDBF5}" destId="{F2C3069E-4781-4433-96BF-F820722102A6}" srcOrd="22" destOrd="0" parTransId="{5BFFD9D4-564A-4A66-9532-D743763B6B28}" sibTransId="{4E977482-D3AB-4245-B493-C3FE73B9D3E1}"/>
    <dgm:cxn modelId="{C706086D-450D-4566-B0F4-DFFB656E0575}" type="presOf" srcId="{1B8D0F9F-79DC-46E9-BCC0-E66907937237}" destId="{89FA0008-5D34-4D77-99FF-C95763B0F1DC}" srcOrd="0" destOrd="0" presId="urn:microsoft.com/office/officeart/2005/8/layout/default"/>
    <dgm:cxn modelId="{02ACDC6D-721C-4CDE-85C4-8A16CB9AADC5}" type="presOf" srcId="{13D41E45-6B0B-4861-A954-2DBF759865E0}" destId="{0F31A29C-8E35-4A3B-AB7D-79AE9AFF4B9B}" srcOrd="0" destOrd="0" presId="urn:microsoft.com/office/officeart/2005/8/layout/default"/>
    <dgm:cxn modelId="{7954084E-E61C-4583-A384-D8B496E0D3AB}" srcId="{B716BFBB-63EF-4D01-BF5C-3998AC6CDBF5}" destId="{1371F1DD-4239-414E-B49C-57D08834025E}" srcOrd="2" destOrd="0" parTransId="{79611760-04EC-4E32-9EE0-CA396350C17C}" sibTransId="{37702046-2C5A-4F19-BE60-B4923DE4A2CB}"/>
    <dgm:cxn modelId="{20671852-0BAA-4582-B1E8-2BB208841FC4}" srcId="{B716BFBB-63EF-4D01-BF5C-3998AC6CDBF5}" destId="{1D0F07A2-A6D2-4904-B763-8267ABEF01ED}" srcOrd="18" destOrd="0" parTransId="{BFD3F28D-9A88-4C08-AC62-BFAEEA544389}" sibTransId="{A8B5AA3A-451E-4CD6-BE0B-17B20A7944B8}"/>
    <dgm:cxn modelId="{7F9DE355-7D0D-46F5-AE2F-71E638AA54A2}" type="presOf" srcId="{E83479BD-CE15-4AC2-84A6-BC6C0F72118B}" destId="{026242E1-34DA-4C99-97DB-5124794D58F2}" srcOrd="0" destOrd="0" presId="urn:microsoft.com/office/officeart/2005/8/layout/default"/>
    <dgm:cxn modelId="{0B134657-5B4F-4F13-8599-34D864012D0F}" srcId="{B716BFBB-63EF-4D01-BF5C-3998AC6CDBF5}" destId="{6E190F92-36B5-4218-AF4C-806EA62C056E}" srcOrd="14" destOrd="0" parTransId="{CAAD54A4-BEDA-4829-A04D-08AD739CA39A}" sibTransId="{56ACC89A-4CD2-43AD-B04A-505374E490C8}"/>
    <dgm:cxn modelId="{F8288058-9A1B-4239-98CD-A7C984131C20}" srcId="{B716BFBB-63EF-4D01-BF5C-3998AC6CDBF5}" destId="{E27F65EB-40B6-42D5-8694-BF2D5F3A69D8}" srcOrd="23" destOrd="0" parTransId="{F25A906A-49EE-47DB-9848-B7B878A7279D}" sibTransId="{BDD24433-9599-48C1-AF16-1C23DFAC4E41}"/>
    <dgm:cxn modelId="{18E3D379-FC8D-4655-AE50-77B257B46DAC}" srcId="{B716BFBB-63EF-4D01-BF5C-3998AC6CDBF5}" destId="{2FF535E6-5795-4671-9374-7133674DB8E4}" srcOrd="9" destOrd="0" parTransId="{461E8B1D-8392-4712-98DD-0288D4CA024C}" sibTransId="{23C6127C-A9FB-44A8-A706-0F195D59F668}"/>
    <dgm:cxn modelId="{8C44948C-C32D-45E6-9DC6-CBA5A5CC73F9}" type="presOf" srcId="{F894C352-7DDC-469A-AC91-C87466420BF8}" destId="{2A70B543-BA1F-44F5-AC62-2E00984560D6}" srcOrd="0" destOrd="0" presId="urn:microsoft.com/office/officeart/2005/8/layout/default"/>
    <dgm:cxn modelId="{A904398E-7193-4CFA-923D-447015B6488F}" srcId="{B716BFBB-63EF-4D01-BF5C-3998AC6CDBF5}" destId="{13D41E45-6B0B-4861-A954-2DBF759865E0}" srcOrd="17" destOrd="0" parTransId="{264C5324-D1F9-49F6-AE15-B039E5974513}" sibTransId="{B76D7A7D-6672-4BFF-8EFD-09D704D96A09}"/>
    <dgm:cxn modelId="{43640794-65FF-4E2D-B613-DA1A855C8349}" type="presOf" srcId="{1D0F07A2-A6D2-4904-B763-8267ABEF01ED}" destId="{A76A822D-FCC9-4DB9-A9A9-2017D4ECBA33}" srcOrd="0" destOrd="0" presId="urn:microsoft.com/office/officeart/2005/8/layout/default"/>
    <dgm:cxn modelId="{9A1C6D94-5BCC-4EC7-BF9D-65099DA7F89A}" srcId="{B716BFBB-63EF-4D01-BF5C-3998AC6CDBF5}" destId="{E83479BD-CE15-4AC2-84A6-BC6C0F72118B}" srcOrd="26" destOrd="0" parTransId="{02A0B826-41F3-4597-B6AE-D269D6AD9F4F}" sibTransId="{42432748-96FC-4801-B907-36B82AB9D36A}"/>
    <dgm:cxn modelId="{E429BA94-5593-46F5-A20C-911CF32B982F}" type="presOf" srcId="{C4AA9B3B-DD31-4F0E-9E02-9965C143690A}" destId="{E72801FA-CC09-4A80-9314-B9BBA9CEA73F}" srcOrd="0" destOrd="0" presId="urn:microsoft.com/office/officeart/2005/8/layout/default"/>
    <dgm:cxn modelId="{C6ECF494-2B1C-4A9D-8DE9-EC0597AE8A1A}" type="presOf" srcId="{0776A85B-9D8D-424D-9B24-A758D2040C44}" destId="{31FCE77A-81BF-424C-905E-B1E01D3E47C1}" srcOrd="0" destOrd="0" presId="urn:microsoft.com/office/officeart/2005/8/layout/default"/>
    <dgm:cxn modelId="{A645F69B-74EF-4CD9-8060-FCE1234669F4}" type="presOf" srcId="{0E5A233F-1231-42F3-9759-A2867410B00D}" destId="{7E821FF6-CB68-48FF-AF56-67745F5CA579}" srcOrd="0" destOrd="0" presId="urn:microsoft.com/office/officeart/2005/8/layout/default"/>
    <dgm:cxn modelId="{9A211E9C-49C3-4C7A-81BF-053443BFA46B}" type="presOf" srcId="{4C925E60-D5E8-41B3-9366-22F9B1DA6238}" destId="{C4BFBD5A-CCFB-46FA-AC8B-8E2114495756}" srcOrd="0" destOrd="0" presId="urn:microsoft.com/office/officeart/2005/8/layout/default"/>
    <dgm:cxn modelId="{84E808A7-7FDE-4C52-A047-BEDE5DA9BAC7}" srcId="{B716BFBB-63EF-4D01-BF5C-3998AC6CDBF5}" destId="{0EDD0622-953C-4DAA-9E9B-4D5F12D80C88}" srcOrd="29" destOrd="0" parTransId="{145977DA-3B0D-4B68-B8DD-DD35FA38EB8A}" sibTransId="{C1343F61-0DB2-49BF-93EF-CDDCC5D5975C}"/>
    <dgm:cxn modelId="{DC5708AC-BB3B-471B-B2D2-ED526315C040}" srcId="{B716BFBB-63EF-4D01-BF5C-3998AC6CDBF5}" destId="{C1FB8DDD-1378-42B7-9DEE-CF9C8F3E81CE}" srcOrd="20" destOrd="0" parTransId="{3B23E4C1-9EF1-4234-B386-1DB94C4B7513}" sibTransId="{69A5B1E7-A1DA-47F7-954E-764D4CFB7F58}"/>
    <dgm:cxn modelId="{E4AA01B1-55D2-4723-B6A3-DAF74EF06A01}" srcId="{B716BFBB-63EF-4D01-BF5C-3998AC6CDBF5}" destId="{1B8D0F9F-79DC-46E9-BCC0-E66907937237}" srcOrd="8" destOrd="0" parTransId="{D5B99ED6-7A69-484D-94C0-A1B61EB325C2}" sibTransId="{8E0C22EA-6333-4FFB-9353-AEBE33E2502E}"/>
    <dgm:cxn modelId="{846A49B1-06A3-4241-AAD6-82C8A9AE7B33}" type="presOf" srcId="{E27F65EB-40B6-42D5-8694-BF2D5F3A69D8}" destId="{D7D55900-447A-4CD5-AADF-803C047799B6}" srcOrd="0" destOrd="0" presId="urn:microsoft.com/office/officeart/2005/8/layout/default"/>
    <dgm:cxn modelId="{3E6A11B2-6E4E-455E-8615-8FC46701BE77}" srcId="{B716BFBB-63EF-4D01-BF5C-3998AC6CDBF5}" destId="{537D2DD7-3FAD-42ED-A569-500883638C2C}" srcOrd="28" destOrd="0" parTransId="{6B1B6D4B-094C-44C1-9C97-D85A1736C116}" sibTransId="{ACE0CA20-0EB1-4574-A44B-34982EA84B70}"/>
    <dgm:cxn modelId="{AD8E77BC-C629-4ED7-9125-268CCCA88DD2}" srcId="{B716BFBB-63EF-4D01-BF5C-3998AC6CDBF5}" destId="{C4AA9B3B-DD31-4F0E-9E02-9965C143690A}" srcOrd="0" destOrd="0" parTransId="{1C3EBCA2-E432-4095-A5EB-9A64B928BED0}" sibTransId="{0BF1DBF7-D2AA-4FD2-A194-E347159556A0}"/>
    <dgm:cxn modelId="{DB8BE0BC-D23B-4312-81A8-FC47C0316D5E}" srcId="{B716BFBB-63EF-4D01-BF5C-3998AC6CDBF5}" destId="{81F0B302-1269-41A6-9A5D-144CDA8FCB7C}" srcOrd="25" destOrd="0" parTransId="{376BF20D-5492-4D96-B673-4BAA7B4845A6}" sibTransId="{F46DED25-B25C-435D-B9B0-20FEB3C06537}"/>
    <dgm:cxn modelId="{16FA86C1-4363-49EF-B5B8-A9827A71DAA4}" type="presOf" srcId="{DC8D855B-7257-4CFE-A752-C2202ABBE1E5}" destId="{816EBFFF-5691-43B7-8635-F5B64D0E66EC}" srcOrd="0" destOrd="0" presId="urn:microsoft.com/office/officeart/2005/8/layout/default"/>
    <dgm:cxn modelId="{35CDB4C3-CFCA-46F1-8239-41F7E8B2A8DA}" srcId="{B716BFBB-63EF-4D01-BF5C-3998AC6CDBF5}" destId="{ADB96773-87AD-4DC9-ABE8-0377C16F4A49}" srcOrd="19" destOrd="0" parTransId="{574F43B8-15A7-41D7-B3AF-92ABE9F77CC9}" sibTransId="{DC20D1B7-0269-4C74-8FBD-107F753A0FAD}"/>
    <dgm:cxn modelId="{616DFFC3-E95F-4F7C-8814-19172C718472}" type="presOf" srcId="{D1764ECF-5993-4C29-8CE2-F2C9FF900D4D}" destId="{BE275498-CD09-4568-9B17-1F1EAC1AA0CC}" srcOrd="0" destOrd="0" presId="urn:microsoft.com/office/officeart/2005/8/layout/default"/>
    <dgm:cxn modelId="{E56DD1C6-7A2F-403C-8048-AD755B6CA259}" srcId="{B716BFBB-63EF-4D01-BF5C-3998AC6CDBF5}" destId="{DF7DF888-D86E-47A3-B337-761A208312A0}" srcOrd="24" destOrd="0" parTransId="{C9CB4007-D750-46D0-ACAB-3B5E25DD5B3A}" sibTransId="{06F77310-8100-4817-A93F-0A1DE90547E3}"/>
    <dgm:cxn modelId="{4CA22DC9-64ED-4829-94F1-2F227C9A2172}" type="presOf" srcId="{1371F1DD-4239-414E-B49C-57D08834025E}" destId="{3C344CB7-CC02-416D-A7A5-B0782EF2B9ED}" srcOrd="0" destOrd="0" presId="urn:microsoft.com/office/officeart/2005/8/layout/default"/>
    <dgm:cxn modelId="{C8BC7ACE-DCF3-4B2D-8AA4-2F4511E6515D}" type="presOf" srcId="{81F0B302-1269-41A6-9A5D-144CDA8FCB7C}" destId="{CBFD7C4B-A06A-4FB5-8937-8DCB3B26032D}" srcOrd="0" destOrd="0" presId="urn:microsoft.com/office/officeart/2005/8/layout/default"/>
    <dgm:cxn modelId="{6D4AEDD2-0EC3-43F7-BEEA-475B45212F47}" srcId="{B716BFBB-63EF-4D01-BF5C-3998AC6CDBF5}" destId="{DC8D855B-7257-4CFE-A752-C2202ABBE1E5}" srcOrd="27" destOrd="0" parTransId="{F484C319-688B-4CB8-8F8B-C898465B74E3}" sibTransId="{4856E434-C6AF-4229-AAEE-FFA569AF1CCE}"/>
    <dgm:cxn modelId="{606784D3-9D60-476C-A03F-EEE31E7DB374}" srcId="{B716BFBB-63EF-4D01-BF5C-3998AC6CDBF5}" destId="{8BE479CA-9CB7-4BA6-8666-6A026A59055B}" srcOrd="16" destOrd="0" parTransId="{0D784A50-77BB-4441-8CF5-46213AD75271}" sibTransId="{A87EC780-2F2F-4A5A-85F3-68F691D84AF9}"/>
    <dgm:cxn modelId="{0A709ED6-BDD3-4284-BDD7-DF22EFEF5B80}" type="presOf" srcId="{8BE479CA-9CB7-4BA6-8666-6A026A59055B}" destId="{86C8BAA6-40A7-46AA-AD41-0713500352EA}" srcOrd="0" destOrd="0" presId="urn:microsoft.com/office/officeart/2005/8/layout/default"/>
    <dgm:cxn modelId="{7B3259E6-6B70-43F4-8FDC-8AF22E92F739}" type="presOf" srcId="{33181271-BEF3-4834-9C6F-E6BE48763F6A}" destId="{5046A006-FA11-478A-9F62-4F49D7E0D2BE}" srcOrd="0" destOrd="0" presId="urn:microsoft.com/office/officeart/2005/8/layout/default"/>
    <dgm:cxn modelId="{F3A82BE7-155D-40C7-85C0-12858FDD0C37}" srcId="{B716BFBB-63EF-4D01-BF5C-3998AC6CDBF5}" destId="{0776A85B-9D8D-424D-9B24-A758D2040C44}" srcOrd="4" destOrd="0" parTransId="{DD749EAB-6CBA-4993-B3DD-8A69E232834B}" sibTransId="{B61BA738-6F94-456C-8DA6-8198625C3A5D}"/>
    <dgm:cxn modelId="{76D5C0E7-39D5-4535-ABA2-F711CEE1EFB7}" type="presOf" srcId="{23237977-4C34-416D-A844-3CDF3876ACD4}" destId="{91D7C788-3A3E-4982-BD5E-41ABDCAFF017}" srcOrd="0" destOrd="0" presId="urn:microsoft.com/office/officeart/2005/8/layout/default"/>
    <dgm:cxn modelId="{E79077EA-C93E-4B34-BAE7-DE7255F7ACDA}" type="presOf" srcId="{B716BFBB-63EF-4D01-BF5C-3998AC6CDBF5}" destId="{B982AAB2-45FF-47E4-8540-40447790BFC4}" srcOrd="0" destOrd="0" presId="urn:microsoft.com/office/officeart/2005/8/layout/default"/>
    <dgm:cxn modelId="{461CA3F4-100D-490B-A0D6-CA86D751AA78}" type="presOf" srcId="{ADB96773-87AD-4DC9-ABE8-0377C16F4A49}" destId="{5AD53FD5-E283-4A87-B359-AC1EDD8B1C88}" srcOrd="0" destOrd="0" presId="urn:microsoft.com/office/officeart/2005/8/layout/default"/>
    <dgm:cxn modelId="{EBCD01F9-B34B-491F-893C-7C05F22E64BE}" srcId="{B716BFBB-63EF-4D01-BF5C-3998AC6CDBF5}" destId="{CD412B65-B3A6-40F3-AAD0-5549AF3F255C}" srcOrd="1" destOrd="0" parTransId="{558AF8A9-1E8D-4A99-A82F-5DAE85D55F60}" sibTransId="{67DDFC77-F136-4504-9D77-FF2613BEE654}"/>
    <dgm:cxn modelId="{6ACA38F9-A3B4-45B1-A131-38FE63D4FE1B}" srcId="{B716BFBB-63EF-4D01-BF5C-3998AC6CDBF5}" destId="{23237977-4C34-416D-A844-3CDF3876ACD4}" srcOrd="12" destOrd="0" parTransId="{76693DC8-6F10-44D7-BAC1-5C80F7C81CD2}" sibTransId="{A668E47D-1935-4449-AF1A-AFE130A49228}"/>
    <dgm:cxn modelId="{687B9DFB-331C-4BAE-A515-ED3B0F562A7F}" type="presOf" srcId="{0EDD0622-953C-4DAA-9E9B-4D5F12D80C88}" destId="{740AFF19-D38E-43E3-B772-C1196F283222}" srcOrd="0" destOrd="0" presId="urn:microsoft.com/office/officeart/2005/8/layout/default"/>
    <dgm:cxn modelId="{60375936-0C44-4769-83CE-10E27057925E}" type="presParOf" srcId="{B982AAB2-45FF-47E4-8540-40447790BFC4}" destId="{E72801FA-CC09-4A80-9314-B9BBA9CEA73F}" srcOrd="0" destOrd="0" presId="urn:microsoft.com/office/officeart/2005/8/layout/default"/>
    <dgm:cxn modelId="{7582065F-EACE-4D42-AD7B-57679926140F}" type="presParOf" srcId="{B982AAB2-45FF-47E4-8540-40447790BFC4}" destId="{A9C2C326-7CA8-4CC0-BD31-D1B554A17013}" srcOrd="1" destOrd="0" presId="urn:microsoft.com/office/officeart/2005/8/layout/default"/>
    <dgm:cxn modelId="{B2BCFD39-514C-44E8-80BF-9EE7E89E2B43}" type="presParOf" srcId="{B982AAB2-45FF-47E4-8540-40447790BFC4}" destId="{1FBB8DAC-EA2D-465A-9D2D-DED968336C4F}" srcOrd="2" destOrd="0" presId="urn:microsoft.com/office/officeart/2005/8/layout/default"/>
    <dgm:cxn modelId="{35689C1C-3AD5-420D-9042-0C24B6089532}" type="presParOf" srcId="{B982AAB2-45FF-47E4-8540-40447790BFC4}" destId="{5F401219-0EF4-48DC-B566-8EC64C5AA5A9}" srcOrd="3" destOrd="0" presId="urn:microsoft.com/office/officeart/2005/8/layout/default"/>
    <dgm:cxn modelId="{4B5560B9-D4F5-4E11-849E-161434977C97}" type="presParOf" srcId="{B982AAB2-45FF-47E4-8540-40447790BFC4}" destId="{3C344CB7-CC02-416D-A7A5-B0782EF2B9ED}" srcOrd="4" destOrd="0" presId="urn:microsoft.com/office/officeart/2005/8/layout/default"/>
    <dgm:cxn modelId="{48DB32BF-A154-47E8-A79D-C833489C7FDC}" type="presParOf" srcId="{B982AAB2-45FF-47E4-8540-40447790BFC4}" destId="{CACEE536-9FED-4B17-B626-981A6E01A4A7}" srcOrd="5" destOrd="0" presId="urn:microsoft.com/office/officeart/2005/8/layout/default"/>
    <dgm:cxn modelId="{D10FB229-E7A6-4F04-A047-CDF40FAA56D0}" type="presParOf" srcId="{B982AAB2-45FF-47E4-8540-40447790BFC4}" destId="{299FB3F5-A3B1-4024-886A-FEC2607796E0}" srcOrd="6" destOrd="0" presId="urn:microsoft.com/office/officeart/2005/8/layout/default"/>
    <dgm:cxn modelId="{4073BC95-7F66-4E33-94FC-BB769E7385EE}" type="presParOf" srcId="{B982AAB2-45FF-47E4-8540-40447790BFC4}" destId="{20004F7F-EE60-42A3-A85C-9D3539E504C1}" srcOrd="7" destOrd="0" presId="urn:microsoft.com/office/officeart/2005/8/layout/default"/>
    <dgm:cxn modelId="{16DE1FEA-DDAB-4A50-870C-BF82CDCE3334}" type="presParOf" srcId="{B982AAB2-45FF-47E4-8540-40447790BFC4}" destId="{31FCE77A-81BF-424C-905E-B1E01D3E47C1}" srcOrd="8" destOrd="0" presId="urn:microsoft.com/office/officeart/2005/8/layout/default"/>
    <dgm:cxn modelId="{021178DA-8B3D-4364-BB5A-2BBF410286A9}" type="presParOf" srcId="{B982AAB2-45FF-47E4-8540-40447790BFC4}" destId="{902AD5CB-142E-4815-BF18-21D320E2DEF8}" srcOrd="9" destOrd="0" presId="urn:microsoft.com/office/officeart/2005/8/layout/default"/>
    <dgm:cxn modelId="{503ADCE7-D097-4A45-A116-D9533276127B}" type="presParOf" srcId="{B982AAB2-45FF-47E4-8540-40447790BFC4}" destId="{2A70B543-BA1F-44F5-AC62-2E00984560D6}" srcOrd="10" destOrd="0" presId="urn:microsoft.com/office/officeart/2005/8/layout/default"/>
    <dgm:cxn modelId="{94936E94-50B4-4797-8115-5E393738CF8E}" type="presParOf" srcId="{B982AAB2-45FF-47E4-8540-40447790BFC4}" destId="{35113373-103C-49AD-84A0-F2EC504F23AE}" srcOrd="11" destOrd="0" presId="urn:microsoft.com/office/officeart/2005/8/layout/default"/>
    <dgm:cxn modelId="{E9E78674-1C70-4523-B741-D35CAF99D859}" type="presParOf" srcId="{B982AAB2-45FF-47E4-8540-40447790BFC4}" destId="{F795C333-0E1D-49BC-9822-121C1A6C5986}" srcOrd="12" destOrd="0" presId="urn:microsoft.com/office/officeart/2005/8/layout/default"/>
    <dgm:cxn modelId="{269518B1-AEDF-4E87-8E46-7E0393C3C0C4}" type="presParOf" srcId="{B982AAB2-45FF-47E4-8540-40447790BFC4}" destId="{6220301F-FD52-40AC-B0C6-8498F6990352}" srcOrd="13" destOrd="0" presId="urn:microsoft.com/office/officeart/2005/8/layout/default"/>
    <dgm:cxn modelId="{EB764564-2548-45A5-907D-3325808340EA}" type="presParOf" srcId="{B982AAB2-45FF-47E4-8540-40447790BFC4}" destId="{BE275498-CD09-4568-9B17-1F1EAC1AA0CC}" srcOrd="14" destOrd="0" presId="urn:microsoft.com/office/officeart/2005/8/layout/default"/>
    <dgm:cxn modelId="{880D467F-F936-44DA-91B4-03BF71333975}" type="presParOf" srcId="{B982AAB2-45FF-47E4-8540-40447790BFC4}" destId="{9171FC42-6704-475A-AA94-3884F2BCC7C4}" srcOrd="15" destOrd="0" presId="urn:microsoft.com/office/officeart/2005/8/layout/default"/>
    <dgm:cxn modelId="{058B58DF-844A-49FE-9C82-9E46AE062E4C}" type="presParOf" srcId="{B982AAB2-45FF-47E4-8540-40447790BFC4}" destId="{89FA0008-5D34-4D77-99FF-C95763B0F1DC}" srcOrd="16" destOrd="0" presId="urn:microsoft.com/office/officeart/2005/8/layout/default"/>
    <dgm:cxn modelId="{4338DB54-1DFC-489B-9748-E0C6FC2E46F7}" type="presParOf" srcId="{B982AAB2-45FF-47E4-8540-40447790BFC4}" destId="{2FDD81C2-3942-419A-AB04-FF59D099C150}" srcOrd="17" destOrd="0" presId="urn:microsoft.com/office/officeart/2005/8/layout/default"/>
    <dgm:cxn modelId="{EF75C2FE-5BC0-4E8E-9351-477A16287F8F}" type="presParOf" srcId="{B982AAB2-45FF-47E4-8540-40447790BFC4}" destId="{40339928-842B-459B-A0FB-59F99E707565}" srcOrd="18" destOrd="0" presId="urn:microsoft.com/office/officeart/2005/8/layout/default"/>
    <dgm:cxn modelId="{0A2DED20-AA8F-4483-993C-560EE668E9E5}" type="presParOf" srcId="{B982AAB2-45FF-47E4-8540-40447790BFC4}" destId="{3E939598-09D8-4FFA-A20D-D50FFF4D72E4}" srcOrd="19" destOrd="0" presId="urn:microsoft.com/office/officeart/2005/8/layout/default"/>
    <dgm:cxn modelId="{1DB10D94-E7AB-43EB-9C5E-9FB0842CC930}" type="presParOf" srcId="{B982AAB2-45FF-47E4-8540-40447790BFC4}" destId="{7E821FF6-CB68-48FF-AF56-67745F5CA579}" srcOrd="20" destOrd="0" presId="urn:microsoft.com/office/officeart/2005/8/layout/default"/>
    <dgm:cxn modelId="{A53FECC1-C08B-4D23-8F96-8405EFA83332}" type="presParOf" srcId="{B982AAB2-45FF-47E4-8540-40447790BFC4}" destId="{821297EF-B1BA-456A-90A1-399DB4C96B0B}" srcOrd="21" destOrd="0" presId="urn:microsoft.com/office/officeart/2005/8/layout/default"/>
    <dgm:cxn modelId="{E30CE1D9-AC14-4C6B-A82E-A62F13264A5A}" type="presParOf" srcId="{B982AAB2-45FF-47E4-8540-40447790BFC4}" destId="{E002FACB-E995-437E-8D9A-153839A26C7F}" srcOrd="22" destOrd="0" presId="urn:microsoft.com/office/officeart/2005/8/layout/default"/>
    <dgm:cxn modelId="{727A5397-5C13-4250-8002-820ECF30A87D}" type="presParOf" srcId="{B982AAB2-45FF-47E4-8540-40447790BFC4}" destId="{E4528E87-96F9-4E7A-A726-283155DBB8C8}" srcOrd="23" destOrd="0" presId="urn:microsoft.com/office/officeart/2005/8/layout/default"/>
    <dgm:cxn modelId="{DF888123-F457-490D-AAB4-769D89E6F11A}" type="presParOf" srcId="{B982AAB2-45FF-47E4-8540-40447790BFC4}" destId="{91D7C788-3A3E-4982-BD5E-41ABDCAFF017}" srcOrd="24" destOrd="0" presId="urn:microsoft.com/office/officeart/2005/8/layout/default"/>
    <dgm:cxn modelId="{33B54BD7-C9B3-426C-9828-656F4D16C454}" type="presParOf" srcId="{B982AAB2-45FF-47E4-8540-40447790BFC4}" destId="{0570BE25-757D-4B68-88A9-23123214BF5F}" srcOrd="25" destOrd="0" presId="urn:microsoft.com/office/officeart/2005/8/layout/default"/>
    <dgm:cxn modelId="{EE641354-B8D0-4DF8-81BA-9637C5A35C61}" type="presParOf" srcId="{B982AAB2-45FF-47E4-8540-40447790BFC4}" destId="{A8725D51-9451-457E-AA14-59D4D68D8A03}" srcOrd="26" destOrd="0" presId="urn:microsoft.com/office/officeart/2005/8/layout/default"/>
    <dgm:cxn modelId="{C85032BB-421B-45D6-9E02-2B2F9841838C}" type="presParOf" srcId="{B982AAB2-45FF-47E4-8540-40447790BFC4}" destId="{307514B9-6F54-43A3-A568-F2BB788710D1}" srcOrd="27" destOrd="0" presId="urn:microsoft.com/office/officeart/2005/8/layout/default"/>
    <dgm:cxn modelId="{471E3672-51D0-42CE-ADCD-A24E377C7492}" type="presParOf" srcId="{B982AAB2-45FF-47E4-8540-40447790BFC4}" destId="{1B694171-A44E-4FD3-B883-FFCC9955E006}" srcOrd="28" destOrd="0" presId="urn:microsoft.com/office/officeart/2005/8/layout/default"/>
    <dgm:cxn modelId="{2D608E09-04CC-4ED4-8CF6-4946D7476D25}" type="presParOf" srcId="{B982AAB2-45FF-47E4-8540-40447790BFC4}" destId="{0DEC9106-BA30-485C-BDB3-3F1AF1797EA7}" srcOrd="29" destOrd="0" presId="urn:microsoft.com/office/officeart/2005/8/layout/default"/>
    <dgm:cxn modelId="{15ACC606-377F-4CA2-AE1E-693DEE14C867}" type="presParOf" srcId="{B982AAB2-45FF-47E4-8540-40447790BFC4}" destId="{5046A006-FA11-478A-9F62-4F49D7E0D2BE}" srcOrd="30" destOrd="0" presId="urn:microsoft.com/office/officeart/2005/8/layout/default"/>
    <dgm:cxn modelId="{8E090FCD-B02F-4955-9170-9F90C14F78BC}" type="presParOf" srcId="{B982AAB2-45FF-47E4-8540-40447790BFC4}" destId="{E6378542-5FD1-4D8A-BF92-9C8DF6B61588}" srcOrd="31" destOrd="0" presId="urn:microsoft.com/office/officeart/2005/8/layout/default"/>
    <dgm:cxn modelId="{A8D5642D-6076-4DEF-BABB-DB062CC075C8}" type="presParOf" srcId="{B982AAB2-45FF-47E4-8540-40447790BFC4}" destId="{86C8BAA6-40A7-46AA-AD41-0713500352EA}" srcOrd="32" destOrd="0" presId="urn:microsoft.com/office/officeart/2005/8/layout/default"/>
    <dgm:cxn modelId="{70623BBD-CB29-4296-8F5F-CCFA0B699F32}" type="presParOf" srcId="{B982AAB2-45FF-47E4-8540-40447790BFC4}" destId="{54F5037D-25F3-4952-9376-872F98BD6BFC}" srcOrd="33" destOrd="0" presId="urn:microsoft.com/office/officeart/2005/8/layout/default"/>
    <dgm:cxn modelId="{677CC3E8-6B29-4161-AA6A-C9314501C864}" type="presParOf" srcId="{B982AAB2-45FF-47E4-8540-40447790BFC4}" destId="{0F31A29C-8E35-4A3B-AB7D-79AE9AFF4B9B}" srcOrd="34" destOrd="0" presId="urn:microsoft.com/office/officeart/2005/8/layout/default"/>
    <dgm:cxn modelId="{5D90126F-4D91-44CC-9330-D87096E2FD61}" type="presParOf" srcId="{B982AAB2-45FF-47E4-8540-40447790BFC4}" destId="{EC33D315-77A7-4280-A202-C53DDA506585}" srcOrd="35" destOrd="0" presId="urn:microsoft.com/office/officeart/2005/8/layout/default"/>
    <dgm:cxn modelId="{ED8B7483-8719-4CDF-8541-008767E98924}" type="presParOf" srcId="{B982AAB2-45FF-47E4-8540-40447790BFC4}" destId="{A76A822D-FCC9-4DB9-A9A9-2017D4ECBA33}" srcOrd="36" destOrd="0" presId="urn:microsoft.com/office/officeart/2005/8/layout/default"/>
    <dgm:cxn modelId="{B898B78E-D28D-41D6-A258-86DE3534C189}" type="presParOf" srcId="{B982AAB2-45FF-47E4-8540-40447790BFC4}" destId="{F68C8EF6-FE0E-4C0C-9B82-D48FDDE57F54}" srcOrd="37" destOrd="0" presId="urn:microsoft.com/office/officeart/2005/8/layout/default"/>
    <dgm:cxn modelId="{57A93DB2-E91C-4003-811A-55D1E22F2398}" type="presParOf" srcId="{B982AAB2-45FF-47E4-8540-40447790BFC4}" destId="{5AD53FD5-E283-4A87-B359-AC1EDD8B1C88}" srcOrd="38" destOrd="0" presId="urn:microsoft.com/office/officeart/2005/8/layout/default"/>
    <dgm:cxn modelId="{0E14B714-0F59-4840-8A46-86742F41AA9C}" type="presParOf" srcId="{B982AAB2-45FF-47E4-8540-40447790BFC4}" destId="{A19143BB-6707-4894-B16D-4B3B9263E19F}" srcOrd="39" destOrd="0" presId="urn:microsoft.com/office/officeart/2005/8/layout/default"/>
    <dgm:cxn modelId="{08AE887A-D834-4A65-90B9-042C9138D6EF}" type="presParOf" srcId="{B982AAB2-45FF-47E4-8540-40447790BFC4}" destId="{2A7EB767-72D1-422B-8D9F-8AB260D6E114}" srcOrd="40" destOrd="0" presId="urn:microsoft.com/office/officeart/2005/8/layout/default"/>
    <dgm:cxn modelId="{035F0466-612C-413D-84BD-3649AA712D20}" type="presParOf" srcId="{B982AAB2-45FF-47E4-8540-40447790BFC4}" destId="{B90E07D3-4F67-421A-8460-F1C3C04D973A}" srcOrd="41" destOrd="0" presId="urn:microsoft.com/office/officeart/2005/8/layout/default"/>
    <dgm:cxn modelId="{91522720-F007-4F00-AE0C-69B292C3D64B}" type="presParOf" srcId="{B982AAB2-45FF-47E4-8540-40447790BFC4}" destId="{C4BFBD5A-CCFB-46FA-AC8B-8E2114495756}" srcOrd="42" destOrd="0" presId="urn:microsoft.com/office/officeart/2005/8/layout/default"/>
    <dgm:cxn modelId="{E1055BAF-1EA3-4FDD-93C0-C0B994FCAAFC}" type="presParOf" srcId="{B982AAB2-45FF-47E4-8540-40447790BFC4}" destId="{1B62597C-BFD4-4A4A-B14F-871734E0C033}" srcOrd="43" destOrd="0" presId="urn:microsoft.com/office/officeart/2005/8/layout/default"/>
    <dgm:cxn modelId="{4AA67ECE-D8C2-492E-B422-D67553E7C86C}" type="presParOf" srcId="{B982AAB2-45FF-47E4-8540-40447790BFC4}" destId="{EB1809C6-5AEC-49E0-8BD0-274E353BB7E3}" srcOrd="44" destOrd="0" presId="urn:microsoft.com/office/officeart/2005/8/layout/default"/>
    <dgm:cxn modelId="{3461E726-1BBF-4BDF-8036-C77AB457069D}" type="presParOf" srcId="{B982AAB2-45FF-47E4-8540-40447790BFC4}" destId="{85891CE5-A1A1-4C28-8288-78B3CB1AE0E4}" srcOrd="45" destOrd="0" presId="urn:microsoft.com/office/officeart/2005/8/layout/default"/>
    <dgm:cxn modelId="{42E8A454-DB2B-45EC-ADFC-CE8B49688625}" type="presParOf" srcId="{B982AAB2-45FF-47E4-8540-40447790BFC4}" destId="{D7D55900-447A-4CD5-AADF-803C047799B6}" srcOrd="46" destOrd="0" presId="urn:microsoft.com/office/officeart/2005/8/layout/default"/>
    <dgm:cxn modelId="{D8D83A41-693E-499B-A87D-13D76F99691E}" type="presParOf" srcId="{B982AAB2-45FF-47E4-8540-40447790BFC4}" destId="{6EB07EC3-919D-416D-8F7F-8BDE4B6E6981}" srcOrd="47" destOrd="0" presId="urn:microsoft.com/office/officeart/2005/8/layout/default"/>
    <dgm:cxn modelId="{8C5A0D6D-177D-4BA4-AC00-9F9B283B4F52}" type="presParOf" srcId="{B982AAB2-45FF-47E4-8540-40447790BFC4}" destId="{70B97859-3550-4F04-A839-98CACF628E3B}" srcOrd="48" destOrd="0" presId="urn:microsoft.com/office/officeart/2005/8/layout/default"/>
    <dgm:cxn modelId="{D996EDA3-C3FA-4A49-89CA-2FBC047AE9F9}" type="presParOf" srcId="{B982AAB2-45FF-47E4-8540-40447790BFC4}" destId="{86F7A77A-4D66-4DC0-9990-1F15C836CA30}" srcOrd="49" destOrd="0" presId="urn:microsoft.com/office/officeart/2005/8/layout/default"/>
    <dgm:cxn modelId="{C83E516E-974F-4AD7-BC08-67443A356BAB}" type="presParOf" srcId="{B982AAB2-45FF-47E4-8540-40447790BFC4}" destId="{CBFD7C4B-A06A-4FB5-8937-8DCB3B26032D}" srcOrd="50" destOrd="0" presId="urn:microsoft.com/office/officeart/2005/8/layout/default"/>
    <dgm:cxn modelId="{DDC04AB5-1B85-4930-A787-66C1F652403D}" type="presParOf" srcId="{B982AAB2-45FF-47E4-8540-40447790BFC4}" destId="{085460BB-9695-41A4-97DE-6793ADFF35E1}" srcOrd="51" destOrd="0" presId="urn:microsoft.com/office/officeart/2005/8/layout/default"/>
    <dgm:cxn modelId="{6E0F5D54-7ADA-4A73-84DE-9E72E5BB6A02}" type="presParOf" srcId="{B982AAB2-45FF-47E4-8540-40447790BFC4}" destId="{026242E1-34DA-4C99-97DB-5124794D58F2}" srcOrd="52" destOrd="0" presId="urn:microsoft.com/office/officeart/2005/8/layout/default"/>
    <dgm:cxn modelId="{57461F3A-984E-4CA0-AAF5-6A4A26B10CFE}" type="presParOf" srcId="{B982AAB2-45FF-47E4-8540-40447790BFC4}" destId="{8334A1BA-76EF-4EAD-8FED-47C076617018}" srcOrd="53" destOrd="0" presId="urn:microsoft.com/office/officeart/2005/8/layout/default"/>
    <dgm:cxn modelId="{6D50B64D-2F35-4689-9750-AE340EAC2877}" type="presParOf" srcId="{B982AAB2-45FF-47E4-8540-40447790BFC4}" destId="{816EBFFF-5691-43B7-8635-F5B64D0E66EC}" srcOrd="54" destOrd="0" presId="urn:microsoft.com/office/officeart/2005/8/layout/default"/>
    <dgm:cxn modelId="{4B7175B7-7751-438A-8F1B-2857C550E439}" type="presParOf" srcId="{B982AAB2-45FF-47E4-8540-40447790BFC4}" destId="{CAC8B932-B17C-40C7-8804-D898069E2F97}" srcOrd="55" destOrd="0" presId="urn:microsoft.com/office/officeart/2005/8/layout/default"/>
    <dgm:cxn modelId="{BA07363F-C045-4857-80FF-563AB8A7B9CC}" type="presParOf" srcId="{B982AAB2-45FF-47E4-8540-40447790BFC4}" destId="{D227D0FB-E657-422A-A328-B96062A433A7}" srcOrd="56" destOrd="0" presId="urn:microsoft.com/office/officeart/2005/8/layout/default"/>
    <dgm:cxn modelId="{8405BFB2-E0CF-4402-8011-3EE16553BB7E}" type="presParOf" srcId="{B982AAB2-45FF-47E4-8540-40447790BFC4}" destId="{D5778D78-8047-4B11-B396-EBFCD8958517}" srcOrd="57" destOrd="0" presId="urn:microsoft.com/office/officeart/2005/8/layout/default"/>
    <dgm:cxn modelId="{0287FAE9-8BB9-4E87-A051-D9CE3F4E999F}" type="presParOf" srcId="{B982AAB2-45FF-47E4-8540-40447790BFC4}" destId="{740AFF19-D38E-43E3-B772-C1196F283222}" srcOrd="5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B8B0B9-8689-411B-B2A5-0A3084808215}" type="doc">
      <dgm:prSet loTypeId="urn:microsoft.com/office/officeart/2005/8/layout/lProcess3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CH"/>
        </a:p>
      </dgm:t>
    </dgm:pt>
    <dgm:pt modelId="{3A1C8B82-B9A1-4271-A4D8-9DD00E24E9C9}">
      <dgm:prSet phldrT="[Texte]"/>
      <dgm:spPr/>
      <dgm:t>
        <a:bodyPr/>
        <a:lstStyle/>
        <a:p>
          <a:r>
            <a:rPr lang="fr-CH" dirty="0"/>
            <a:t>Sortir</a:t>
          </a:r>
        </a:p>
      </dgm:t>
    </dgm:pt>
    <dgm:pt modelId="{79B3AC24-DB82-4BDC-96F2-292C110D4D6C}" type="parTrans" cxnId="{293DD08D-BF63-40B8-A712-5FA47D2F8522}">
      <dgm:prSet/>
      <dgm:spPr/>
      <dgm:t>
        <a:bodyPr/>
        <a:lstStyle/>
        <a:p>
          <a:endParaRPr lang="fr-CH"/>
        </a:p>
      </dgm:t>
    </dgm:pt>
    <dgm:pt modelId="{BA63B555-468F-4250-9C1A-FD6EB664C4F6}" type="sibTrans" cxnId="{293DD08D-BF63-40B8-A712-5FA47D2F8522}">
      <dgm:prSet/>
      <dgm:spPr/>
      <dgm:t>
        <a:bodyPr/>
        <a:lstStyle/>
        <a:p>
          <a:endParaRPr lang="fr-CH"/>
        </a:p>
      </dgm:t>
    </dgm:pt>
    <dgm:pt modelId="{B904315C-35B7-46F8-B3E8-A311C3C9815A}">
      <dgm:prSet phldrT="[Texte]"/>
      <dgm:spPr/>
      <dgm:t>
        <a:bodyPr/>
        <a:lstStyle/>
        <a:p>
          <a:r>
            <a:rPr lang="fr-CH" dirty="0"/>
            <a:t>Cap de sortie 150 mètre droit</a:t>
          </a:r>
        </a:p>
      </dgm:t>
    </dgm:pt>
    <dgm:pt modelId="{AECAD598-117A-43B8-832E-0D08376FE1AF}" type="parTrans" cxnId="{0F17D6A2-B3E0-4FF3-B5BD-5CC157CEF1AE}">
      <dgm:prSet/>
      <dgm:spPr/>
      <dgm:t>
        <a:bodyPr/>
        <a:lstStyle/>
        <a:p>
          <a:endParaRPr lang="fr-CH"/>
        </a:p>
      </dgm:t>
    </dgm:pt>
    <dgm:pt modelId="{94E33907-91A9-437C-A170-04017ABDFB37}" type="sibTrans" cxnId="{0F17D6A2-B3E0-4FF3-B5BD-5CC157CEF1AE}">
      <dgm:prSet/>
      <dgm:spPr/>
      <dgm:t>
        <a:bodyPr/>
        <a:lstStyle/>
        <a:p>
          <a:endParaRPr lang="fr-CH"/>
        </a:p>
      </dgm:t>
    </dgm:pt>
    <dgm:pt modelId="{9BF0FE1D-FA89-464D-90C1-716B13AEC067}">
      <dgm:prSet phldrT="[Texte]"/>
      <dgm:spPr/>
      <dgm:t>
        <a:bodyPr/>
        <a:lstStyle/>
        <a:p>
          <a:r>
            <a:rPr lang="fr-CH" dirty="0"/>
            <a:t>10 km/hors du port durant 300 mètres</a:t>
          </a:r>
        </a:p>
      </dgm:t>
    </dgm:pt>
    <dgm:pt modelId="{2A989DBA-DC8E-4A4E-8E3C-F24A5C9136EE}" type="parTrans" cxnId="{ABCCD24A-69F0-4E13-AA82-D0AF33AC96A1}">
      <dgm:prSet/>
      <dgm:spPr/>
      <dgm:t>
        <a:bodyPr/>
        <a:lstStyle/>
        <a:p>
          <a:endParaRPr lang="fr-CH"/>
        </a:p>
      </dgm:t>
    </dgm:pt>
    <dgm:pt modelId="{26812FA0-502C-4166-8482-C3D237A679FD}" type="sibTrans" cxnId="{ABCCD24A-69F0-4E13-AA82-D0AF33AC96A1}">
      <dgm:prSet/>
      <dgm:spPr/>
      <dgm:t>
        <a:bodyPr/>
        <a:lstStyle/>
        <a:p>
          <a:endParaRPr lang="fr-CH"/>
        </a:p>
      </dgm:t>
    </dgm:pt>
    <dgm:pt modelId="{E62E24E9-0A9E-4ECB-A887-04812E292E5C}">
      <dgm:prSet phldrT="[Texte]"/>
      <dgm:spPr/>
      <dgm:t>
        <a:bodyPr/>
        <a:lstStyle/>
        <a:p>
          <a:r>
            <a:rPr lang="fr-CH" dirty="0"/>
            <a:t>Entrer</a:t>
          </a:r>
        </a:p>
      </dgm:t>
    </dgm:pt>
    <dgm:pt modelId="{52170E22-D963-4D2D-8AF7-13142428E177}" type="parTrans" cxnId="{4B800D29-7A6D-4548-92ED-01E60C53BF05}">
      <dgm:prSet/>
      <dgm:spPr/>
      <dgm:t>
        <a:bodyPr/>
        <a:lstStyle/>
        <a:p>
          <a:endParaRPr lang="fr-CH"/>
        </a:p>
      </dgm:t>
    </dgm:pt>
    <dgm:pt modelId="{FE3AF481-30A5-4251-B51D-91B5CB4C1E51}" type="sibTrans" cxnId="{4B800D29-7A6D-4548-92ED-01E60C53BF05}">
      <dgm:prSet/>
      <dgm:spPr/>
      <dgm:t>
        <a:bodyPr/>
        <a:lstStyle/>
        <a:p>
          <a:endParaRPr lang="fr-CH"/>
        </a:p>
      </dgm:t>
    </dgm:pt>
    <dgm:pt modelId="{53560D88-9C7E-48C2-8C50-F92AC9F84685}">
      <dgm:prSet phldrT="[Texte]"/>
      <dgm:spPr/>
      <dgm:t>
        <a:bodyPr/>
        <a:lstStyle/>
        <a:p>
          <a:r>
            <a:rPr lang="fr-CH" dirty="0"/>
            <a:t>Se présenter face à l’entrée coté droit</a:t>
          </a:r>
        </a:p>
      </dgm:t>
    </dgm:pt>
    <dgm:pt modelId="{725B8684-A8D0-4D75-8014-125FCED9B4FF}" type="parTrans" cxnId="{341BCC24-926B-45A4-B96F-C93087C9D9C4}">
      <dgm:prSet/>
      <dgm:spPr/>
      <dgm:t>
        <a:bodyPr/>
        <a:lstStyle/>
        <a:p>
          <a:endParaRPr lang="fr-CH"/>
        </a:p>
      </dgm:t>
    </dgm:pt>
    <dgm:pt modelId="{0F70035D-89BC-4F11-A303-3AABCFF5D160}" type="sibTrans" cxnId="{341BCC24-926B-45A4-B96F-C93087C9D9C4}">
      <dgm:prSet/>
      <dgm:spPr/>
      <dgm:t>
        <a:bodyPr/>
        <a:lstStyle/>
        <a:p>
          <a:endParaRPr lang="fr-CH"/>
        </a:p>
      </dgm:t>
    </dgm:pt>
    <dgm:pt modelId="{A8AA8492-E0C5-4E9F-A286-B4732C42C14A}">
      <dgm:prSet phldrT="[Texte]"/>
      <dgm:spPr/>
      <dgm:t>
        <a:bodyPr/>
        <a:lstStyle/>
        <a:p>
          <a:r>
            <a:rPr lang="fr-CH" dirty="0"/>
            <a:t>Gaffes et pagaie à proximité</a:t>
          </a:r>
        </a:p>
      </dgm:t>
    </dgm:pt>
    <dgm:pt modelId="{9603F47D-50B3-4111-93F4-88B47D75F80B}" type="parTrans" cxnId="{3874E9E5-C498-424C-A420-8A67730848B2}">
      <dgm:prSet/>
      <dgm:spPr/>
      <dgm:t>
        <a:bodyPr/>
        <a:lstStyle/>
        <a:p>
          <a:endParaRPr lang="fr-CH"/>
        </a:p>
      </dgm:t>
    </dgm:pt>
    <dgm:pt modelId="{842245F8-6D15-4676-A56E-73BA49F375AA}" type="sibTrans" cxnId="{3874E9E5-C498-424C-A420-8A67730848B2}">
      <dgm:prSet/>
      <dgm:spPr/>
      <dgm:t>
        <a:bodyPr/>
        <a:lstStyle/>
        <a:p>
          <a:endParaRPr lang="fr-CH"/>
        </a:p>
      </dgm:t>
    </dgm:pt>
    <dgm:pt modelId="{773B6512-1288-4A4A-B583-66D2EDCD1A0E}">
      <dgm:prSet phldrT="[Texte]"/>
      <dgm:spPr/>
      <dgm:t>
        <a:bodyPr/>
        <a:lstStyle/>
        <a:p>
          <a:r>
            <a:rPr lang="fr-CH" dirty="0"/>
            <a:t>Vitesse 10km/h</a:t>
          </a:r>
        </a:p>
      </dgm:t>
    </dgm:pt>
    <dgm:pt modelId="{D0647FA0-BE1D-43F5-A904-9DD41BA8BAAC}" type="parTrans" cxnId="{93035F4C-58C5-4E2D-9555-93E859D22641}">
      <dgm:prSet/>
      <dgm:spPr/>
      <dgm:t>
        <a:bodyPr/>
        <a:lstStyle/>
        <a:p>
          <a:endParaRPr lang="fr-CH"/>
        </a:p>
      </dgm:t>
    </dgm:pt>
    <dgm:pt modelId="{263ADFA8-6CB6-4AB2-BCE3-975AB8F38395}" type="sibTrans" cxnId="{93035F4C-58C5-4E2D-9555-93E859D22641}">
      <dgm:prSet/>
      <dgm:spPr/>
      <dgm:t>
        <a:bodyPr/>
        <a:lstStyle/>
        <a:p>
          <a:endParaRPr lang="fr-CH"/>
        </a:p>
      </dgm:t>
    </dgm:pt>
    <dgm:pt modelId="{8C245225-20CE-4CC7-9BF9-8DBD021850C2}">
      <dgm:prSet phldrT="[Texte]"/>
      <dgm:spPr/>
      <dgm:t>
        <a:bodyPr/>
        <a:lstStyle/>
        <a:p>
          <a:r>
            <a:rPr lang="fr-CH" dirty="0"/>
            <a:t>A 300 mètres de n’importe qu’elles bords</a:t>
          </a:r>
        </a:p>
        <a:p>
          <a:r>
            <a:rPr lang="fr-CH" dirty="0"/>
            <a:t> 10 km/h</a:t>
          </a:r>
        </a:p>
      </dgm:t>
    </dgm:pt>
    <dgm:pt modelId="{F331E636-20F6-4CB3-8736-3EE06F50B6E4}" type="sibTrans" cxnId="{1585FA8C-3B01-4D24-A65F-00B83018072F}">
      <dgm:prSet/>
      <dgm:spPr/>
      <dgm:t>
        <a:bodyPr/>
        <a:lstStyle/>
        <a:p>
          <a:endParaRPr lang="fr-CH"/>
        </a:p>
      </dgm:t>
    </dgm:pt>
    <dgm:pt modelId="{965B488A-9603-4325-8CE1-D008E25F8F62}" type="parTrans" cxnId="{1585FA8C-3B01-4D24-A65F-00B83018072F}">
      <dgm:prSet/>
      <dgm:spPr/>
      <dgm:t>
        <a:bodyPr/>
        <a:lstStyle/>
        <a:p>
          <a:endParaRPr lang="fr-CH"/>
        </a:p>
      </dgm:t>
    </dgm:pt>
    <dgm:pt modelId="{03A7F4BE-DF65-4029-B467-5631A55D17A3}">
      <dgm:prSet phldrT="[Texte]"/>
      <dgm:spPr/>
      <dgm:t>
        <a:bodyPr/>
        <a:lstStyle/>
        <a:p>
          <a:r>
            <a:rPr lang="fr-CH" dirty="0"/>
            <a:t>Dans les ports</a:t>
          </a:r>
        </a:p>
      </dgm:t>
    </dgm:pt>
    <dgm:pt modelId="{A476BEC2-8D31-4FAE-A183-95D3D0160E60}" type="parTrans" cxnId="{F16D56DC-8905-4302-9229-3E26A72BED6E}">
      <dgm:prSet/>
      <dgm:spPr/>
      <dgm:t>
        <a:bodyPr/>
        <a:lstStyle/>
        <a:p>
          <a:endParaRPr lang="fr-CH"/>
        </a:p>
      </dgm:t>
    </dgm:pt>
    <dgm:pt modelId="{A2989D79-0D49-4DFE-8AC0-F0F9D9A69215}" type="sibTrans" cxnId="{F16D56DC-8905-4302-9229-3E26A72BED6E}">
      <dgm:prSet/>
      <dgm:spPr/>
      <dgm:t>
        <a:bodyPr/>
        <a:lstStyle/>
        <a:p>
          <a:endParaRPr lang="fr-CH"/>
        </a:p>
      </dgm:t>
    </dgm:pt>
    <dgm:pt modelId="{967113D4-ED73-4C4D-B525-9D6E892085C1}">
      <dgm:prSet phldrT="[Texte]"/>
      <dgm:spPr/>
      <dgm:t>
        <a:bodyPr/>
        <a:lstStyle/>
        <a:p>
          <a:r>
            <a:rPr lang="fr-CH" dirty="0"/>
            <a:t>Si aucune limitation  allure du pas maxi</a:t>
          </a:r>
        </a:p>
      </dgm:t>
    </dgm:pt>
    <dgm:pt modelId="{5CA0C498-8FCF-475F-9B40-B08673AD5E66}" type="parTrans" cxnId="{FBE19797-6730-4B91-AB3E-63AFA6ED4447}">
      <dgm:prSet/>
      <dgm:spPr/>
      <dgm:t>
        <a:bodyPr/>
        <a:lstStyle/>
        <a:p>
          <a:endParaRPr lang="fr-CH"/>
        </a:p>
      </dgm:t>
    </dgm:pt>
    <dgm:pt modelId="{772FE906-0FC9-4972-B43D-7E178A36254A}" type="sibTrans" cxnId="{FBE19797-6730-4B91-AB3E-63AFA6ED4447}">
      <dgm:prSet/>
      <dgm:spPr/>
      <dgm:t>
        <a:bodyPr/>
        <a:lstStyle/>
        <a:p>
          <a:endParaRPr lang="fr-CH"/>
        </a:p>
      </dgm:t>
    </dgm:pt>
    <dgm:pt modelId="{39C94C35-9479-4340-B1A6-C06C61287E90}">
      <dgm:prSet phldrT="[Texte]"/>
      <dgm:spPr/>
      <dgm:t>
        <a:bodyPr/>
        <a:lstStyle/>
        <a:p>
          <a:r>
            <a:rPr lang="fr-CH" dirty="0"/>
            <a:t>Ne doit pas faire de vagues</a:t>
          </a:r>
        </a:p>
      </dgm:t>
    </dgm:pt>
    <dgm:pt modelId="{8E302F8B-14F0-4373-BE0F-638D5909ACF5}" type="parTrans" cxnId="{2EC40741-A43E-480A-8101-969D6027E854}">
      <dgm:prSet/>
      <dgm:spPr/>
      <dgm:t>
        <a:bodyPr/>
        <a:lstStyle/>
        <a:p>
          <a:endParaRPr lang="fr-CH"/>
        </a:p>
      </dgm:t>
    </dgm:pt>
    <dgm:pt modelId="{94F7D86A-C1B1-43D9-B374-EAE5B3DA7E50}" type="sibTrans" cxnId="{2EC40741-A43E-480A-8101-969D6027E854}">
      <dgm:prSet/>
      <dgm:spPr/>
      <dgm:t>
        <a:bodyPr/>
        <a:lstStyle/>
        <a:p>
          <a:endParaRPr lang="fr-CH"/>
        </a:p>
      </dgm:t>
    </dgm:pt>
    <dgm:pt modelId="{6851D799-3558-4B8F-ACCD-2E888C99D0E5}">
      <dgm:prSet phldrT="[Texte]"/>
      <dgm:spPr/>
      <dgm:t>
        <a:bodyPr/>
        <a:lstStyle/>
        <a:p>
          <a:r>
            <a:rPr lang="fr-CH" dirty="0"/>
            <a:t>On peut rencontrer des limitations de 5 Km/h et de 6 km/h</a:t>
          </a:r>
        </a:p>
      </dgm:t>
    </dgm:pt>
    <dgm:pt modelId="{750A7E45-F0A3-4685-B39B-61F5BEE19FF3}" type="parTrans" cxnId="{C87BFC40-012D-45B2-BC31-CF84DD59AF6E}">
      <dgm:prSet/>
      <dgm:spPr/>
      <dgm:t>
        <a:bodyPr/>
        <a:lstStyle/>
        <a:p>
          <a:endParaRPr lang="fr-CH"/>
        </a:p>
      </dgm:t>
    </dgm:pt>
    <dgm:pt modelId="{1FD4E890-C15B-4E3F-B6B0-7468DFDDEBC7}" type="sibTrans" cxnId="{C87BFC40-012D-45B2-BC31-CF84DD59AF6E}">
      <dgm:prSet/>
      <dgm:spPr/>
      <dgm:t>
        <a:bodyPr/>
        <a:lstStyle/>
        <a:p>
          <a:endParaRPr lang="fr-CH"/>
        </a:p>
      </dgm:t>
    </dgm:pt>
    <dgm:pt modelId="{3914A081-F2E6-48AB-9340-4FADBDFF29F9}" type="pres">
      <dgm:prSet presAssocID="{5CB8B0B9-8689-411B-B2A5-0A308480821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8C72B52-2696-4C3A-8957-30E0B5C4C0D6}" type="pres">
      <dgm:prSet presAssocID="{03A7F4BE-DF65-4029-B467-5631A55D17A3}" presName="horFlow" presStyleCnt="0"/>
      <dgm:spPr/>
    </dgm:pt>
    <dgm:pt modelId="{2E46D172-BBAF-4EC5-B561-6A08C9989C06}" type="pres">
      <dgm:prSet presAssocID="{03A7F4BE-DF65-4029-B467-5631A55D17A3}" presName="bigChev" presStyleLbl="node1" presStyleIdx="0" presStyleCnt="3" custScaleX="2000000" custScaleY="2000000"/>
      <dgm:spPr/>
    </dgm:pt>
    <dgm:pt modelId="{896776E6-CFE6-4E72-83AD-1A99C089BFF6}" type="pres">
      <dgm:prSet presAssocID="{5CA0C498-8FCF-475F-9B40-B08673AD5E66}" presName="parTrans" presStyleCnt="0"/>
      <dgm:spPr/>
    </dgm:pt>
    <dgm:pt modelId="{D1CC7E7E-BDFD-4317-BC23-4A5A2AC1C4AF}" type="pres">
      <dgm:prSet presAssocID="{967113D4-ED73-4C4D-B525-9D6E892085C1}" presName="node" presStyleLbl="alignAccFollowNode1" presStyleIdx="0" presStyleCnt="9" custScaleX="2000000" custScaleY="2000000">
        <dgm:presLayoutVars>
          <dgm:bulletEnabled val="1"/>
        </dgm:presLayoutVars>
      </dgm:prSet>
      <dgm:spPr/>
    </dgm:pt>
    <dgm:pt modelId="{AD181538-5B65-4DFA-8637-0B1CC24DF8F9}" type="pres">
      <dgm:prSet presAssocID="{772FE906-0FC9-4972-B43D-7E178A36254A}" presName="sibTrans" presStyleCnt="0"/>
      <dgm:spPr/>
    </dgm:pt>
    <dgm:pt modelId="{1F7F4394-E3E3-4E05-B206-80EA9FF93BB2}" type="pres">
      <dgm:prSet presAssocID="{39C94C35-9479-4340-B1A6-C06C61287E90}" presName="node" presStyleLbl="alignAccFollowNode1" presStyleIdx="1" presStyleCnt="9" custScaleX="2000000" custScaleY="2000000">
        <dgm:presLayoutVars>
          <dgm:bulletEnabled val="1"/>
        </dgm:presLayoutVars>
      </dgm:prSet>
      <dgm:spPr/>
    </dgm:pt>
    <dgm:pt modelId="{4733AAB3-FD73-4607-A70D-1EA91472EE9B}" type="pres">
      <dgm:prSet presAssocID="{94F7D86A-C1B1-43D9-B374-EAE5B3DA7E50}" presName="sibTrans" presStyleCnt="0"/>
      <dgm:spPr/>
    </dgm:pt>
    <dgm:pt modelId="{592D7EA5-0122-494B-9DD1-C473753600C2}" type="pres">
      <dgm:prSet presAssocID="{6851D799-3558-4B8F-ACCD-2E888C99D0E5}" presName="node" presStyleLbl="alignAccFollowNode1" presStyleIdx="2" presStyleCnt="9" custScaleX="2000000" custScaleY="2000000">
        <dgm:presLayoutVars>
          <dgm:bulletEnabled val="1"/>
        </dgm:presLayoutVars>
      </dgm:prSet>
      <dgm:spPr/>
    </dgm:pt>
    <dgm:pt modelId="{74580EC2-DA9B-4FE3-82C9-E96F3FEA8746}" type="pres">
      <dgm:prSet presAssocID="{03A7F4BE-DF65-4029-B467-5631A55D17A3}" presName="vSp" presStyleCnt="0"/>
      <dgm:spPr/>
    </dgm:pt>
    <dgm:pt modelId="{D22D17D5-B082-4A1D-8880-84E33CC3D0D6}" type="pres">
      <dgm:prSet presAssocID="{3A1C8B82-B9A1-4271-A4D8-9DD00E24E9C9}" presName="horFlow" presStyleCnt="0"/>
      <dgm:spPr/>
    </dgm:pt>
    <dgm:pt modelId="{E2365D69-DD12-4DFC-B28A-F2C0A7DAB680}" type="pres">
      <dgm:prSet presAssocID="{3A1C8B82-B9A1-4271-A4D8-9DD00E24E9C9}" presName="bigChev" presStyleLbl="node1" presStyleIdx="1" presStyleCnt="3" custScaleX="2000000" custScaleY="2000000"/>
      <dgm:spPr/>
    </dgm:pt>
    <dgm:pt modelId="{F214FCBC-C315-4658-BE84-FCA5EED92E86}" type="pres">
      <dgm:prSet presAssocID="{AECAD598-117A-43B8-832E-0D08376FE1AF}" presName="parTrans" presStyleCnt="0"/>
      <dgm:spPr/>
    </dgm:pt>
    <dgm:pt modelId="{4D556C2C-B1AC-43CC-B6C0-C6FC6D003781}" type="pres">
      <dgm:prSet presAssocID="{B904315C-35B7-46F8-B3E8-A311C3C9815A}" presName="node" presStyleLbl="alignAccFollowNode1" presStyleIdx="3" presStyleCnt="9" custScaleX="2000000" custScaleY="2000000">
        <dgm:presLayoutVars>
          <dgm:bulletEnabled val="1"/>
        </dgm:presLayoutVars>
      </dgm:prSet>
      <dgm:spPr/>
    </dgm:pt>
    <dgm:pt modelId="{BA82B67E-19C8-4F44-97D2-C8848CFC909C}" type="pres">
      <dgm:prSet presAssocID="{94E33907-91A9-437C-A170-04017ABDFB37}" presName="sibTrans" presStyleCnt="0"/>
      <dgm:spPr/>
    </dgm:pt>
    <dgm:pt modelId="{CA046B77-7F01-4EFA-AEC7-B6A95FA7DD42}" type="pres">
      <dgm:prSet presAssocID="{9BF0FE1D-FA89-464D-90C1-716B13AEC067}" presName="node" presStyleLbl="alignAccFollowNode1" presStyleIdx="4" presStyleCnt="9" custScaleX="2000000" custScaleY="2000000">
        <dgm:presLayoutVars>
          <dgm:bulletEnabled val="1"/>
        </dgm:presLayoutVars>
      </dgm:prSet>
      <dgm:spPr/>
    </dgm:pt>
    <dgm:pt modelId="{4CF6C00E-4BFE-4571-890F-BC7CD7FD2889}" type="pres">
      <dgm:prSet presAssocID="{26812FA0-502C-4166-8482-C3D237A679FD}" presName="sibTrans" presStyleCnt="0"/>
      <dgm:spPr/>
    </dgm:pt>
    <dgm:pt modelId="{F6BACE78-EFD2-4969-9045-50EEDE6FA6A1}" type="pres">
      <dgm:prSet presAssocID="{8C245225-20CE-4CC7-9BF9-8DBD021850C2}" presName="node" presStyleLbl="alignAccFollowNode1" presStyleIdx="5" presStyleCnt="9" custScaleX="2000000" custScaleY="2000000">
        <dgm:presLayoutVars>
          <dgm:bulletEnabled val="1"/>
        </dgm:presLayoutVars>
      </dgm:prSet>
      <dgm:spPr/>
    </dgm:pt>
    <dgm:pt modelId="{6EF56512-0FC7-44EA-94E0-878BF79D441E}" type="pres">
      <dgm:prSet presAssocID="{3A1C8B82-B9A1-4271-A4D8-9DD00E24E9C9}" presName="vSp" presStyleCnt="0"/>
      <dgm:spPr/>
    </dgm:pt>
    <dgm:pt modelId="{B516825D-EEB7-41FB-8D7C-BAB4E5439454}" type="pres">
      <dgm:prSet presAssocID="{E62E24E9-0A9E-4ECB-A887-04812E292E5C}" presName="horFlow" presStyleCnt="0"/>
      <dgm:spPr/>
    </dgm:pt>
    <dgm:pt modelId="{CA09EB50-8BB0-48D7-959A-A5FDD65D6882}" type="pres">
      <dgm:prSet presAssocID="{E62E24E9-0A9E-4ECB-A887-04812E292E5C}" presName="bigChev" presStyleLbl="node1" presStyleIdx="2" presStyleCnt="3" custScaleX="2000000" custScaleY="2000000"/>
      <dgm:spPr/>
    </dgm:pt>
    <dgm:pt modelId="{6B50207B-AD89-4559-9CE0-BA67A2F16CE2}" type="pres">
      <dgm:prSet presAssocID="{725B8684-A8D0-4D75-8014-125FCED9B4FF}" presName="parTrans" presStyleCnt="0"/>
      <dgm:spPr/>
    </dgm:pt>
    <dgm:pt modelId="{DD522585-E081-4336-89AB-9D19F6813460}" type="pres">
      <dgm:prSet presAssocID="{53560D88-9C7E-48C2-8C50-F92AC9F84685}" presName="node" presStyleLbl="alignAccFollowNode1" presStyleIdx="6" presStyleCnt="9" custScaleX="2000000" custScaleY="2000000">
        <dgm:presLayoutVars>
          <dgm:bulletEnabled val="1"/>
        </dgm:presLayoutVars>
      </dgm:prSet>
      <dgm:spPr/>
    </dgm:pt>
    <dgm:pt modelId="{A6515C8E-54A7-41AA-BC90-9B568D1017AF}" type="pres">
      <dgm:prSet presAssocID="{0F70035D-89BC-4F11-A303-3AABCFF5D160}" presName="sibTrans" presStyleCnt="0"/>
      <dgm:spPr/>
    </dgm:pt>
    <dgm:pt modelId="{2195BEE3-0D55-4E34-B166-913C1F98C025}" type="pres">
      <dgm:prSet presAssocID="{773B6512-1288-4A4A-B583-66D2EDCD1A0E}" presName="node" presStyleLbl="alignAccFollowNode1" presStyleIdx="7" presStyleCnt="9" custScaleX="2000000" custScaleY="2000000">
        <dgm:presLayoutVars>
          <dgm:bulletEnabled val="1"/>
        </dgm:presLayoutVars>
      </dgm:prSet>
      <dgm:spPr/>
    </dgm:pt>
    <dgm:pt modelId="{28DA43C6-2678-47CB-8E1D-A4B231021E97}" type="pres">
      <dgm:prSet presAssocID="{263ADFA8-6CB6-4AB2-BCE3-975AB8F38395}" presName="sibTrans" presStyleCnt="0"/>
      <dgm:spPr/>
    </dgm:pt>
    <dgm:pt modelId="{E5689B8F-F512-4859-9FC3-D17AFB53E839}" type="pres">
      <dgm:prSet presAssocID="{A8AA8492-E0C5-4E9F-A286-B4732C42C14A}" presName="node" presStyleLbl="alignAccFollowNode1" presStyleIdx="8" presStyleCnt="9" custScaleX="2000000" custScaleY="2000000">
        <dgm:presLayoutVars>
          <dgm:bulletEnabled val="1"/>
        </dgm:presLayoutVars>
      </dgm:prSet>
      <dgm:spPr/>
    </dgm:pt>
  </dgm:ptLst>
  <dgm:cxnLst>
    <dgm:cxn modelId="{1B747A0A-3A92-444D-811E-0B72FBAD82F9}" type="presOf" srcId="{39C94C35-9479-4340-B1A6-C06C61287E90}" destId="{1F7F4394-E3E3-4E05-B206-80EA9FF93BB2}" srcOrd="0" destOrd="0" presId="urn:microsoft.com/office/officeart/2005/8/layout/lProcess3"/>
    <dgm:cxn modelId="{5E56060C-00F8-4425-B77B-4CE535E1C8B6}" type="presOf" srcId="{B904315C-35B7-46F8-B3E8-A311C3C9815A}" destId="{4D556C2C-B1AC-43CC-B6C0-C6FC6D003781}" srcOrd="0" destOrd="0" presId="urn:microsoft.com/office/officeart/2005/8/layout/lProcess3"/>
    <dgm:cxn modelId="{C4932E10-0FC7-40F5-9A73-F3631CA15570}" type="presOf" srcId="{8C245225-20CE-4CC7-9BF9-8DBD021850C2}" destId="{F6BACE78-EFD2-4969-9045-50EEDE6FA6A1}" srcOrd="0" destOrd="0" presId="urn:microsoft.com/office/officeart/2005/8/layout/lProcess3"/>
    <dgm:cxn modelId="{8070B119-9BA2-4CCD-9FA8-E0FA7C2A1611}" type="presOf" srcId="{773B6512-1288-4A4A-B583-66D2EDCD1A0E}" destId="{2195BEE3-0D55-4E34-B166-913C1F98C025}" srcOrd="0" destOrd="0" presId="urn:microsoft.com/office/officeart/2005/8/layout/lProcess3"/>
    <dgm:cxn modelId="{341BCC24-926B-45A4-B96F-C93087C9D9C4}" srcId="{E62E24E9-0A9E-4ECB-A887-04812E292E5C}" destId="{53560D88-9C7E-48C2-8C50-F92AC9F84685}" srcOrd="0" destOrd="0" parTransId="{725B8684-A8D0-4D75-8014-125FCED9B4FF}" sibTransId="{0F70035D-89BC-4F11-A303-3AABCFF5D160}"/>
    <dgm:cxn modelId="{4B800D29-7A6D-4548-92ED-01E60C53BF05}" srcId="{5CB8B0B9-8689-411B-B2A5-0A3084808215}" destId="{E62E24E9-0A9E-4ECB-A887-04812E292E5C}" srcOrd="2" destOrd="0" parTransId="{52170E22-D963-4D2D-8AF7-13142428E177}" sibTransId="{FE3AF481-30A5-4251-B51D-91B5CB4C1E51}"/>
    <dgm:cxn modelId="{B068EC39-CC55-4CF8-BEC3-0D0A7520D4C3}" type="presOf" srcId="{E62E24E9-0A9E-4ECB-A887-04812E292E5C}" destId="{CA09EB50-8BB0-48D7-959A-A5FDD65D6882}" srcOrd="0" destOrd="0" presId="urn:microsoft.com/office/officeart/2005/8/layout/lProcess3"/>
    <dgm:cxn modelId="{C87BFC40-012D-45B2-BC31-CF84DD59AF6E}" srcId="{03A7F4BE-DF65-4029-B467-5631A55D17A3}" destId="{6851D799-3558-4B8F-ACCD-2E888C99D0E5}" srcOrd="2" destOrd="0" parTransId="{750A7E45-F0A3-4685-B39B-61F5BEE19FF3}" sibTransId="{1FD4E890-C15B-4E3F-B6B0-7468DFDDEBC7}"/>
    <dgm:cxn modelId="{0A12BA5D-EABE-479C-A986-350B4B9B4FF5}" type="presOf" srcId="{9BF0FE1D-FA89-464D-90C1-716B13AEC067}" destId="{CA046B77-7F01-4EFA-AEC7-B6A95FA7DD42}" srcOrd="0" destOrd="0" presId="urn:microsoft.com/office/officeart/2005/8/layout/lProcess3"/>
    <dgm:cxn modelId="{2EC40741-A43E-480A-8101-969D6027E854}" srcId="{03A7F4BE-DF65-4029-B467-5631A55D17A3}" destId="{39C94C35-9479-4340-B1A6-C06C61287E90}" srcOrd="1" destOrd="0" parTransId="{8E302F8B-14F0-4373-BE0F-638D5909ACF5}" sibTransId="{94F7D86A-C1B1-43D9-B374-EAE5B3DA7E50}"/>
    <dgm:cxn modelId="{467D3B66-9F1C-449D-A263-369019F601A0}" type="presOf" srcId="{03A7F4BE-DF65-4029-B467-5631A55D17A3}" destId="{2E46D172-BBAF-4EC5-B561-6A08C9989C06}" srcOrd="0" destOrd="0" presId="urn:microsoft.com/office/officeart/2005/8/layout/lProcess3"/>
    <dgm:cxn modelId="{ABCCD24A-69F0-4E13-AA82-D0AF33AC96A1}" srcId="{3A1C8B82-B9A1-4271-A4D8-9DD00E24E9C9}" destId="{9BF0FE1D-FA89-464D-90C1-716B13AEC067}" srcOrd="1" destOrd="0" parTransId="{2A989DBA-DC8E-4A4E-8E3C-F24A5C9136EE}" sibTransId="{26812FA0-502C-4166-8482-C3D237A679FD}"/>
    <dgm:cxn modelId="{FD1A286B-8F0D-4B2D-84D8-5B206E12C1C7}" type="presOf" srcId="{967113D4-ED73-4C4D-B525-9D6E892085C1}" destId="{D1CC7E7E-BDFD-4317-BC23-4A5A2AC1C4AF}" srcOrd="0" destOrd="0" presId="urn:microsoft.com/office/officeart/2005/8/layout/lProcess3"/>
    <dgm:cxn modelId="{93035F4C-58C5-4E2D-9555-93E859D22641}" srcId="{E62E24E9-0A9E-4ECB-A887-04812E292E5C}" destId="{773B6512-1288-4A4A-B583-66D2EDCD1A0E}" srcOrd="1" destOrd="0" parTransId="{D0647FA0-BE1D-43F5-A904-9DD41BA8BAAC}" sibTransId="{263ADFA8-6CB6-4AB2-BCE3-975AB8F38395}"/>
    <dgm:cxn modelId="{1585FA8C-3B01-4D24-A65F-00B83018072F}" srcId="{3A1C8B82-B9A1-4271-A4D8-9DD00E24E9C9}" destId="{8C245225-20CE-4CC7-9BF9-8DBD021850C2}" srcOrd="2" destOrd="0" parTransId="{965B488A-9603-4325-8CE1-D008E25F8F62}" sibTransId="{F331E636-20F6-4CB3-8736-3EE06F50B6E4}"/>
    <dgm:cxn modelId="{293DD08D-BF63-40B8-A712-5FA47D2F8522}" srcId="{5CB8B0B9-8689-411B-B2A5-0A3084808215}" destId="{3A1C8B82-B9A1-4271-A4D8-9DD00E24E9C9}" srcOrd="1" destOrd="0" parTransId="{79B3AC24-DB82-4BDC-96F2-292C110D4D6C}" sibTransId="{BA63B555-468F-4250-9C1A-FD6EB664C4F6}"/>
    <dgm:cxn modelId="{30FFA494-5AA2-4958-B446-9442B0C4EC84}" type="presOf" srcId="{3A1C8B82-B9A1-4271-A4D8-9DD00E24E9C9}" destId="{E2365D69-DD12-4DFC-B28A-F2C0A7DAB680}" srcOrd="0" destOrd="0" presId="urn:microsoft.com/office/officeart/2005/8/layout/lProcess3"/>
    <dgm:cxn modelId="{E3F6E694-2F26-4A47-AEB1-967CDF0F0E09}" type="presOf" srcId="{A8AA8492-E0C5-4E9F-A286-B4732C42C14A}" destId="{E5689B8F-F512-4859-9FC3-D17AFB53E839}" srcOrd="0" destOrd="0" presId="urn:microsoft.com/office/officeart/2005/8/layout/lProcess3"/>
    <dgm:cxn modelId="{FBE19797-6730-4B91-AB3E-63AFA6ED4447}" srcId="{03A7F4BE-DF65-4029-B467-5631A55D17A3}" destId="{967113D4-ED73-4C4D-B525-9D6E892085C1}" srcOrd="0" destOrd="0" parTransId="{5CA0C498-8FCF-475F-9B40-B08673AD5E66}" sibTransId="{772FE906-0FC9-4972-B43D-7E178A36254A}"/>
    <dgm:cxn modelId="{1DFFA298-1370-4873-9D6F-54BE416D697A}" type="presOf" srcId="{5CB8B0B9-8689-411B-B2A5-0A3084808215}" destId="{3914A081-F2E6-48AB-9340-4FADBDFF29F9}" srcOrd="0" destOrd="0" presId="urn:microsoft.com/office/officeart/2005/8/layout/lProcess3"/>
    <dgm:cxn modelId="{0F17D6A2-B3E0-4FF3-B5BD-5CC157CEF1AE}" srcId="{3A1C8B82-B9A1-4271-A4D8-9DD00E24E9C9}" destId="{B904315C-35B7-46F8-B3E8-A311C3C9815A}" srcOrd="0" destOrd="0" parTransId="{AECAD598-117A-43B8-832E-0D08376FE1AF}" sibTransId="{94E33907-91A9-437C-A170-04017ABDFB37}"/>
    <dgm:cxn modelId="{305901C4-4EA0-4C70-89E7-203022160B94}" type="presOf" srcId="{53560D88-9C7E-48C2-8C50-F92AC9F84685}" destId="{DD522585-E081-4336-89AB-9D19F6813460}" srcOrd="0" destOrd="0" presId="urn:microsoft.com/office/officeart/2005/8/layout/lProcess3"/>
    <dgm:cxn modelId="{9B78DDCE-0176-4C97-9BF8-9298AF67AD4A}" type="presOf" srcId="{6851D799-3558-4B8F-ACCD-2E888C99D0E5}" destId="{592D7EA5-0122-494B-9DD1-C473753600C2}" srcOrd="0" destOrd="0" presId="urn:microsoft.com/office/officeart/2005/8/layout/lProcess3"/>
    <dgm:cxn modelId="{F16D56DC-8905-4302-9229-3E26A72BED6E}" srcId="{5CB8B0B9-8689-411B-B2A5-0A3084808215}" destId="{03A7F4BE-DF65-4029-B467-5631A55D17A3}" srcOrd="0" destOrd="0" parTransId="{A476BEC2-8D31-4FAE-A183-95D3D0160E60}" sibTransId="{A2989D79-0D49-4DFE-8AC0-F0F9D9A69215}"/>
    <dgm:cxn modelId="{3874E9E5-C498-424C-A420-8A67730848B2}" srcId="{E62E24E9-0A9E-4ECB-A887-04812E292E5C}" destId="{A8AA8492-E0C5-4E9F-A286-B4732C42C14A}" srcOrd="2" destOrd="0" parTransId="{9603F47D-50B3-4111-93F4-88B47D75F80B}" sibTransId="{842245F8-6D15-4676-A56E-73BA49F375AA}"/>
    <dgm:cxn modelId="{57E45172-D338-4D20-B3C1-7F10FA9D74A5}" type="presParOf" srcId="{3914A081-F2E6-48AB-9340-4FADBDFF29F9}" destId="{D8C72B52-2696-4C3A-8957-30E0B5C4C0D6}" srcOrd="0" destOrd="0" presId="urn:microsoft.com/office/officeart/2005/8/layout/lProcess3"/>
    <dgm:cxn modelId="{F7014AEE-3493-4FEE-9FCD-F6020506E9E9}" type="presParOf" srcId="{D8C72B52-2696-4C3A-8957-30E0B5C4C0D6}" destId="{2E46D172-BBAF-4EC5-B561-6A08C9989C06}" srcOrd="0" destOrd="0" presId="urn:microsoft.com/office/officeart/2005/8/layout/lProcess3"/>
    <dgm:cxn modelId="{1B86B3D7-2FB1-4B08-A3D3-0F78EB3675DB}" type="presParOf" srcId="{D8C72B52-2696-4C3A-8957-30E0B5C4C0D6}" destId="{896776E6-CFE6-4E72-83AD-1A99C089BFF6}" srcOrd="1" destOrd="0" presId="urn:microsoft.com/office/officeart/2005/8/layout/lProcess3"/>
    <dgm:cxn modelId="{3D478A7B-3694-40AF-ADDD-B904DDEC0084}" type="presParOf" srcId="{D8C72B52-2696-4C3A-8957-30E0B5C4C0D6}" destId="{D1CC7E7E-BDFD-4317-BC23-4A5A2AC1C4AF}" srcOrd="2" destOrd="0" presId="urn:microsoft.com/office/officeart/2005/8/layout/lProcess3"/>
    <dgm:cxn modelId="{F75C4C30-AD12-42B0-8913-EBDE2328B9BC}" type="presParOf" srcId="{D8C72B52-2696-4C3A-8957-30E0B5C4C0D6}" destId="{AD181538-5B65-4DFA-8637-0B1CC24DF8F9}" srcOrd="3" destOrd="0" presId="urn:microsoft.com/office/officeart/2005/8/layout/lProcess3"/>
    <dgm:cxn modelId="{19863517-5004-4A1F-AF90-1D48CCC1DD0C}" type="presParOf" srcId="{D8C72B52-2696-4C3A-8957-30E0B5C4C0D6}" destId="{1F7F4394-E3E3-4E05-B206-80EA9FF93BB2}" srcOrd="4" destOrd="0" presId="urn:microsoft.com/office/officeart/2005/8/layout/lProcess3"/>
    <dgm:cxn modelId="{EAC8461E-2DA9-4CE1-9BD5-07F0D94A6090}" type="presParOf" srcId="{D8C72B52-2696-4C3A-8957-30E0B5C4C0D6}" destId="{4733AAB3-FD73-4607-A70D-1EA91472EE9B}" srcOrd="5" destOrd="0" presId="urn:microsoft.com/office/officeart/2005/8/layout/lProcess3"/>
    <dgm:cxn modelId="{33BAC6EE-C782-4FEB-82E5-2B2220D0C367}" type="presParOf" srcId="{D8C72B52-2696-4C3A-8957-30E0B5C4C0D6}" destId="{592D7EA5-0122-494B-9DD1-C473753600C2}" srcOrd="6" destOrd="0" presId="urn:microsoft.com/office/officeart/2005/8/layout/lProcess3"/>
    <dgm:cxn modelId="{9EB0B22C-3B64-4663-9F3D-5ECF7CAA17C2}" type="presParOf" srcId="{3914A081-F2E6-48AB-9340-4FADBDFF29F9}" destId="{74580EC2-DA9B-4FE3-82C9-E96F3FEA8746}" srcOrd="1" destOrd="0" presId="urn:microsoft.com/office/officeart/2005/8/layout/lProcess3"/>
    <dgm:cxn modelId="{A167D588-7262-4B00-8DFC-6E0FA8CA4CD3}" type="presParOf" srcId="{3914A081-F2E6-48AB-9340-4FADBDFF29F9}" destId="{D22D17D5-B082-4A1D-8880-84E33CC3D0D6}" srcOrd="2" destOrd="0" presId="urn:microsoft.com/office/officeart/2005/8/layout/lProcess3"/>
    <dgm:cxn modelId="{FF16DEAD-9B87-46BF-BCE0-F600880E57F1}" type="presParOf" srcId="{D22D17D5-B082-4A1D-8880-84E33CC3D0D6}" destId="{E2365D69-DD12-4DFC-B28A-F2C0A7DAB680}" srcOrd="0" destOrd="0" presId="urn:microsoft.com/office/officeart/2005/8/layout/lProcess3"/>
    <dgm:cxn modelId="{2AAE5261-EF87-4CDC-9C25-AA40867E44CE}" type="presParOf" srcId="{D22D17D5-B082-4A1D-8880-84E33CC3D0D6}" destId="{F214FCBC-C315-4658-BE84-FCA5EED92E86}" srcOrd="1" destOrd="0" presId="urn:microsoft.com/office/officeart/2005/8/layout/lProcess3"/>
    <dgm:cxn modelId="{C07CCC7F-F7B9-4D9D-97E7-CFE6C37BBC0E}" type="presParOf" srcId="{D22D17D5-B082-4A1D-8880-84E33CC3D0D6}" destId="{4D556C2C-B1AC-43CC-B6C0-C6FC6D003781}" srcOrd="2" destOrd="0" presId="urn:microsoft.com/office/officeart/2005/8/layout/lProcess3"/>
    <dgm:cxn modelId="{30574409-814B-4159-A2B8-793D0B961493}" type="presParOf" srcId="{D22D17D5-B082-4A1D-8880-84E33CC3D0D6}" destId="{BA82B67E-19C8-4F44-97D2-C8848CFC909C}" srcOrd="3" destOrd="0" presId="urn:microsoft.com/office/officeart/2005/8/layout/lProcess3"/>
    <dgm:cxn modelId="{08A77B20-5334-4C8B-A5BF-1AA5A495CE9D}" type="presParOf" srcId="{D22D17D5-B082-4A1D-8880-84E33CC3D0D6}" destId="{CA046B77-7F01-4EFA-AEC7-B6A95FA7DD42}" srcOrd="4" destOrd="0" presId="urn:microsoft.com/office/officeart/2005/8/layout/lProcess3"/>
    <dgm:cxn modelId="{01B8C267-49D2-47ED-ABA8-B32B42DC0C0A}" type="presParOf" srcId="{D22D17D5-B082-4A1D-8880-84E33CC3D0D6}" destId="{4CF6C00E-4BFE-4571-890F-BC7CD7FD2889}" srcOrd="5" destOrd="0" presId="urn:microsoft.com/office/officeart/2005/8/layout/lProcess3"/>
    <dgm:cxn modelId="{E702BC40-A482-48A7-81DF-1BEA050AE31E}" type="presParOf" srcId="{D22D17D5-B082-4A1D-8880-84E33CC3D0D6}" destId="{F6BACE78-EFD2-4969-9045-50EEDE6FA6A1}" srcOrd="6" destOrd="0" presId="urn:microsoft.com/office/officeart/2005/8/layout/lProcess3"/>
    <dgm:cxn modelId="{F16BEB72-B503-48EB-AC74-F7CE73BA1867}" type="presParOf" srcId="{3914A081-F2E6-48AB-9340-4FADBDFF29F9}" destId="{6EF56512-0FC7-44EA-94E0-878BF79D441E}" srcOrd="3" destOrd="0" presId="urn:microsoft.com/office/officeart/2005/8/layout/lProcess3"/>
    <dgm:cxn modelId="{23DEF422-E641-4F7B-835A-05D176AD98E3}" type="presParOf" srcId="{3914A081-F2E6-48AB-9340-4FADBDFF29F9}" destId="{B516825D-EEB7-41FB-8D7C-BAB4E5439454}" srcOrd="4" destOrd="0" presId="urn:microsoft.com/office/officeart/2005/8/layout/lProcess3"/>
    <dgm:cxn modelId="{8FB7B7CE-B0AB-47B3-B5C9-DE145E272F16}" type="presParOf" srcId="{B516825D-EEB7-41FB-8D7C-BAB4E5439454}" destId="{CA09EB50-8BB0-48D7-959A-A5FDD65D6882}" srcOrd="0" destOrd="0" presId="urn:microsoft.com/office/officeart/2005/8/layout/lProcess3"/>
    <dgm:cxn modelId="{8F07137E-9BB2-4511-ADC1-0D34CAE4FBE0}" type="presParOf" srcId="{B516825D-EEB7-41FB-8D7C-BAB4E5439454}" destId="{6B50207B-AD89-4559-9CE0-BA67A2F16CE2}" srcOrd="1" destOrd="0" presId="urn:microsoft.com/office/officeart/2005/8/layout/lProcess3"/>
    <dgm:cxn modelId="{AE63D218-4CCF-4185-978A-A5312A038965}" type="presParOf" srcId="{B516825D-EEB7-41FB-8D7C-BAB4E5439454}" destId="{DD522585-E081-4336-89AB-9D19F6813460}" srcOrd="2" destOrd="0" presId="urn:microsoft.com/office/officeart/2005/8/layout/lProcess3"/>
    <dgm:cxn modelId="{514C8771-8134-4178-91B5-117A03766F61}" type="presParOf" srcId="{B516825D-EEB7-41FB-8D7C-BAB4E5439454}" destId="{A6515C8E-54A7-41AA-BC90-9B568D1017AF}" srcOrd="3" destOrd="0" presId="urn:microsoft.com/office/officeart/2005/8/layout/lProcess3"/>
    <dgm:cxn modelId="{F4950994-B5C5-411A-967B-1F3337A25307}" type="presParOf" srcId="{B516825D-EEB7-41FB-8D7C-BAB4E5439454}" destId="{2195BEE3-0D55-4E34-B166-913C1F98C025}" srcOrd="4" destOrd="0" presId="urn:microsoft.com/office/officeart/2005/8/layout/lProcess3"/>
    <dgm:cxn modelId="{42F70500-D8A4-4212-BC2D-B5B83B8023B9}" type="presParOf" srcId="{B516825D-EEB7-41FB-8D7C-BAB4E5439454}" destId="{28DA43C6-2678-47CB-8E1D-A4B231021E97}" srcOrd="5" destOrd="0" presId="urn:microsoft.com/office/officeart/2005/8/layout/lProcess3"/>
    <dgm:cxn modelId="{EC87D20F-D851-4844-A554-EF3FEADEEAEA}" type="presParOf" srcId="{B516825D-EEB7-41FB-8D7C-BAB4E5439454}" destId="{E5689B8F-F512-4859-9FC3-D17AFB53E839}" srcOrd="6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D6C067-54A9-4ED9-BE4D-75F090449F03}" type="doc">
      <dgm:prSet loTypeId="urn:microsoft.com/office/officeart/2005/8/layout/arrow2" loCatId="process" qsTypeId="urn:microsoft.com/office/officeart/2005/8/quickstyle/simple1" qsCatId="simple" csTypeId="urn:microsoft.com/office/officeart/2005/8/colors/accent5_5" csCatId="accent5" phldr="1"/>
      <dgm:spPr/>
    </dgm:pt>
    <dgm:pt modelId="{23B048F8-B345-43E8-BBBD-D41B4DA4EC66}">
      <dgm:prSet phldrT="[Texte]"/>
      <dgm:spPr/>
      <dgm:t>
        <a:bodyPr/>
        <a:lstStyle/>
        <a:p>
          <a:r>
            <a:rPr lang="fr-CH" dirty="0"/>
            <a:t>Gaz full</a:t>
          </a:r>
        </a:p>
      </dgm:t>
    </dgm:pt>
    <dgm:pt modelId="{403E3162-83EF-4BFF-9188-394B0E043512}" type="parTrans" cxnId="{9F674BB5-2552-4DEE-89AF-A0E097DC85A7}">
      <dgm:prSet/>
      <dgm:spPr/>
      <dgm:t>
        <a:bodyPr/>
        <a:lstStyle/>
        <a:p>
          <a:endParaRPr lang="fr-CH"/>
        </a:p>
      </dgm:t>
    </dgm:pt>
    <dgm:pt modelId="{58D00053-367B-4E2D-B08E-F009B82AED85}" type="sibTrans" cxnId="{9F674BB5-2552-4DEE-89AF-A0E097DC85A7}">
      <dgm:prSet/>
      <dgm:spPr/>
      <dgm:t>
        <a:bodyPr/>
        <a:lstStyle/>
        <a:p>
          <a:endParaRPr lang="fr-CH"/>
        </a:p>
      </dgm:t>
    </dgm:pt>
    <dgm:pt modelId="{BAAE111F-56AE-47B3-A74F-007CC5D20BBC}">
      <dgm:prSet phldrT="[Texte]"/>
      <dgm:spPr/>
      <dgm:t>
        <a:bodyPr/>
        <a:lstStyle/>
        <a:p>
          <a:r>
            <a:rPr lang="fr-CH" dirty="0"/>
            <a:t>Bien laisser sortir le bateau de l’eau et le laisser glisser</a:t>
          </a:r>
        </a:p>
      </dgm:t>
    </dgm:pt>
    <dgm:pt modelId="{9B080587-BB71-460A-8C99-C64B5423D41D}" type="parTrans" cxnId="{175512F7-CD59-4111-9E88-7F2EC01FC101}">
      <dgm:prSet/>
      <dgm:spPr/>
      <dgm:t>
        <a:bodyPr/>
        <a:lstStyle/>
        <a:p>
          <a:endParaRPr lang="fr-CH"/>
        </a:p>
      </dgm:t>
    </dgm:pt>
    <dgm:pt modelId="{0C495577-1C7F-490A-AC90-535B4C44D652}" type="sibTrans" cxnId="{175512F7-CD59-4111-9E88-7F2EC01FC101}">
      <dgm:prSet/>
      <dgm:spPr/>
      <dgm:t>
        <a:bodyPr/>
        <a:lstStyle/>
        <a:p>
          <a:endParaRPr lang="fr-CH"/>
        </a:p>
      </dgm:t>
    </dgm:pt>
    <dgm:pt modelId="{8918B292-E674-434F-94A8-8F7EB1B8B8AB}">
      <dgm:prSet phldrT="[Texte]"/>
      <dgm:spPr/>
      <dgm:t>
        <a:bodyPr/>
        <a:lstStyle/>
        <a:p>
          <a:r>
            <a:rPr lang="fr-CH" dirty="0"/>
            <a:t>Rasseoir le bateau, pour trouver la vitesse de croisière</a:t>
          </a:r>
        </a:p>
      </dgm:t>
    </dgm:pt>
    <dgm:pt modelId="{CC58E24B-4B02-491E-BC42-E250C5E4DA45}" type="parTrans" cxnId="{226F2C11-1A5E-48FF-B28F-783B2D9C9F73}">
      <dgm:prSet/>
      <dgm:spPr/>
      <dgm:t>
        <a:bodyPr/>
        <a:lstStyle/>
        <a:p>
          <a:endParaRPr lang="fr-CH"/>
        </a:p>
      </dgm:t>
    </dgm:pt>
    <dgm:pt modelId="{E2AA70DD-79E9-4996-A1B2-B4319F4AA589}" type="sibTrans" cxnId="{226F2C11-1A5E-48FF-B28F-783B2D9C9F73}">
      <dgm:prSet/>
      <dgm:spPr/>
      <dgm:t>
        <a:bodyPr/>
        <a:lstStyle/>
        <a:p>
          <a:endParaRPr lang="fr-CH"/>
        </a:p>
      </dgm:t>
    </dgm:pt>
    <dgm:pt modelId="{E4A62399-FDD9-4E84-8093-EE82280206CF}">
      <dgm:prSet phldrT="[Texte]"/>
      <dgm:spPr/>
      <dgm:t>
        <a:bodyPr/>
        <a:lstStyle/>
        <a:p>
          <a:r>
            <a:rPr lang="fr-CH" dirty="0"/>
            <a:t>Régler la </a:t>
          </a:r>
          <a:r>
            <a:rPr lang="fr-CH" dirty="0" err="1"/>
            <a:t>trim</a:t>
          </a:r>
          <a:r>
            <a:rPr lang="fr-CH" dirty="0"/>
            <a:t> du moteur</a:t>
          </a:r>
        </a:p>
      </dgm:t>
    </dgm:pt>
    <dgm:pt modelId="{7A9737D4-BCDB-436C-B16F-D895D25EA56C}" type="parTrans" cxnId="{9DF0A358-C653-484D-8AF1-E3816107B035}">
      <dgm:prSet/>
      <dgm:spPr/>
      <dgm:t>
        <a:bodyPr/>
        <a:lstStyle/>
        <a:p>
          <a:endParaRPr lang="fr-CH"/>
        </a:p>
      </dgm:t>
    </dgm:pt>
    <dgm:pt modelId="{A089BA49-506D-4740-AB5F-A658B9F06532}" type="sibTrans" cxnId="{9DF0A358-C653-484D-8AF1-E3816107B035}">
      <dgm:prSet/>
      <dgm:spPr/>
      <dgm:t>
        <a:bodyPr/>
        <a:lstStyle/>
        <a:p>
          <a:endParaRPr lang="fr-CH"/>
        </a:p>
      </dgm:t>
    </dgm:pt>
    <dgm:pt modelId="{98077709-92A1-403D-BD13-F6A4239DF5FB}" type="pres">
      <dgm:prSet presAssocID="{F0D6C067-54A9-4ED9-BE4D-75F090449F03}" presName="arrowDiagram" presStyleCnt="0">
        <dgm:presLayoutVars>
          <dgm:chMax val="5"/>
          <dgm:dir/>
          <dgm:resizeHandles val="exact"/>
        </dgm:presLayoutVars>
      </dgm:prSet>
      <dgm:spPr/>
    </dgm:pt>
    <dgm:pt modelId="{8BBE6037-26B8-4F46-A7D5-7F5C71750F6D}" type="pres">
      <dgm:prSet presAssocID="{F0D6C067-54A9-4ED9-BE4D-75F090449F03}" presName="arrow" presStyleLbl="bgShp" presStyleIdx="0" presStyleCnt="1" custLinFactNeighborY="-8971"/>
      <dgm:spPr/>
    </dgm:pt>
    <dgm:pt modelId="{DF862B1E-A17B-4F0C-9A49-83B4600CF2CA}" type="pres">
      <dgm:prSet presAssocID="{F0D6C067-54A9-4ED9-BE4D-75F090449F03}" presName="arrowDiagram4" presStyleCnt="0"/>
      <dgm:spPr/>
    </dgm:pt>
    <dgm:pt modelId="{D5AC5579-AD91-4C83-863D-D97AC3D32327}" type="pres">
      <dgm:prSet presAssocID="{23B048F8-B345-43E8-BBBD-D41B4DA4EC66}" presName="bullet4a" presStyleLbl="node1" presStyleIdx="0" presStyleCnt="4"/>
      <dgm:spPr/>
    </dgm:pt>
    <dgm:pt modelId="{7D5DA28E-5BCB-4555-99A6-3ADD2EF2E385}" type="pres">
      <dgm:prSet presAssocID="{23B048F8-B345-43E8-BBBD-D41B4DA4EC66}" presName="textBox4a" presStyleLbl="revTx" presStyleIdx="0" presStyleCnt="4" custLinFactNeighborX="-34890" custLinFactNeighborY="9139">
        <dgm:presLayoutVars>
          <dgm:bulletEnabled val="1"/>
        </dgm:presLayoutVars>
      </dgm:prSet>
      <dgm:spPr/>
    </dgm:pt>
    <dgm:pt modelId="{805B2600-36E1-47EB-8198-DED109875BA8}" type="pres">
      <dgm:prSet presAssocID="{BAAE111F-56AE-47B3-A74F-007CC5D20BBC}" presName="bullet4b" presStyleLbl="node1" presStyleIdx="1" presStyleCnt="4"/>
      <dgm:spPr/>
    </dgm:pt>
    <dgm:pt modelId="{3F212DE4-AC55-4CDC-BD39-6C535E4FB50A}" type="pres">
      <dgm:prSet presAssocID="{BAAE111F-56AE-47B3-A74F-007CC5D20BBC}" presName="textBox4b" presStyleLbl="revTx" presStyleIdx="1" presStyleCnt="4" custLinFactY="-3201" custLinFactNeighborX="-37928" custLinFactNeighborY="-100000">
        <dgm:presLayoutVars>
          <dgm:bulletEnabled val="1"/>
        </dgm:presLayoutVars>
      </dgm:prSet>
      <dgm:spPr/>
    </dgm:pt>
    <dgm:pt modelId="{AA18FAAB-BFAB-402D-BD2D-3F6C2A4DE4C3}" type="pres">
      <dgm:prSet presAssocID="{8918B292-E674-434F-94A8-8F7EB1B8B8AB}" presName="bullet4c" presStyleLbl="node1" presStyleIdx="2" presStyleCnt="4"/>
      <dgm:spPr/>
    </dgm:pt>
    <dgm:pt modelId="{E05BE3D2-8B7D-4D6B-96C3-C3F863E177F3}" type="pres">
      <dgm:prSet presAssocID="{8918B292-E674-434F-94A8-8F7EB1B8B8AB}" presName="textBox4c" presStyleLbl="revTx" presStyleIdx="2" presStyleCnt="4" custLinFactNeighborX="-10392">
        <dgm:presLayoutVars>
          <dgm:bulletEnabled val="1"/>
        </dgm:presLayoutVars>
      </dgm:prSet>
      <dgm:spPr/>
    </dgm:pt>
    <dgm:pt modelId="{9E8DBBD3-557D-4C15-A820-316A470CA978}" type="pres">
      <dgm:prSet presAssocID="{E4A62399-FDD9-4E84-8093-EE82280206CF}" presName="bullet4d" presStyleLbl="node1" presStyleIdx="3" presStyleCnt="4"/>
      <dgm:spPr/>
    </dgm:pt>
    <dgm:pt modelId="{5ADE5544-6E82-4F03-8226-FB44EEBDE9A2}" type="pres">
      <dgm:prSet presAssocID="{E4A62399-FDD9-4E84-8093-EE82280206CF}" presName="textBox4d" presStyleLbl="revTx" presStyleIdx="3" presStyleCnt="4" custLinFactNeighborX="-16827" custLinFactNeighborY="-27269">
        <dgm:presLayoutVars>
          <dgm:bulletEnabled val="1"/>
        </dgm:presLayoutVars>
      </dgm:prSet>
      <dgm:spPr/>
    </dgm:pt>
  </dgm:ptLst>
  <dgm:cxnLst>
    <dgm:cxn modelId="{226F2C11-1A5E-48FF-B28F-783B2D9C9F73}" srcId="{F0D6C067-54A9-4ED9-BE4D-75F090449F03}" destId="{8918B292-E674-434F-94A8-8F7EB1B8B8AB}" srcOrd="2" destOrd="0" parTransId="{CC58E24B-4B02-491E-BC42-E250C5E4DA45}" sibTransId="{E2AA70DD-79E9-4996-A1B2-B4319F4AA589}"/>
    <dgm:cxn modelId="{61708251-8B0F-4410-81DE-E583A4594A1B}" type="presOf" srcId="{BAAE111F-56AE-47B3-A74F-007CC5D20BBC}" destId="{3F212DE4-AC55-4CDC-BD39-6C535E4FB50A}" srcOrd="0" destOrd="0" presId="urn:microsoft.com/office/officeart/2005/8/layout/arrow2"/>
    <dgm:cxn modelId="{9DF0A358-C653-484D-8AF1-E3816107B035}" srcId="{F0D6C067-54A9-4ED9-BE4D-75F090449F03}" destId="{E4A62399-FDD9-4E84-8093-EE82280206CF}" srcOrd="3" destOrd="0" parTransId="{7A9737D4-BCDB-436C-B16F-D895D25EA56C}" sibTransId="{A089BA49-506D-4740-AB5F-A658B9F06532}"/>
    <dgm:cxn modelId="{A7327E7A-6436-41BE-AF01-80B68F4B8372}" type="presOf" srcId="{F0D6C067-54A9-4ED9-BE4D-75F090449F03}" destId="{98077709-92A1-403D-BD13-F6A4239DF5FB}" srcOrd="0" destOrd="0" presId="urn:microsoft.com/office/officeart/2005/8/layout/arrow2"/>
    <dgm:cxn modelId="{9E378E7F-CF34-418D-B873-C8906033DF1B}" type="presOf" srcId="{E4A62399-FDD9-4E84-8093-EE82280206CF}" destId="{5ADE5544-6E82-4F03-8226-FB44EEBDE9A2}" srcOrd="0" destOrd="0" presId="urn:microsoft.com/office/officeart/2005/8/layout/arrow2"/>
    <dgm:cxn modelId="{FCD7B9AA-4218-4D69-999B-DDDB09D64D46}" type="presOf" srcId="{8918B292-E674-434F-94A8-8F7EB1B8B8AB}" destId="{E05BE3D2-8B7D-4D6B-96C3-C3F863E177F3}" srcOrd="0" destOrd="0" presId="urn:microsoft.com/office/officeart/2005/8/layout/arrow2"/>
    <dgm:cxn modelId="{9F674BB5-2552-4DEE-89AF-A0E097DC85A7}" srcId="{F0D6C067-54A9-4ED9-BE4D-75F090449F03}" destId="{23B048F8-B345-43E8-BBBD-D41B4DA4EC66}" srcOrd="0" destOrd="0" parTransId="{403E3162-83EF-4BFF-9188-394B0E043512}" sibTransId="{58D00053-367B-4E2D-B08E-F009B82AED85}"/>
    <dgm:cxn modelId="{BCE6DEF1-64F9-4A98-A7D2-3A313AF0956E}" type="presOf" srcId="{23B048F8-B345-43E8-BBBD-D41B4DA4EC66}" destId="{7D5DA28E-5BCB-4555-99A6-3ADD2EF2E385}" srcOrd="0" destOrd="0" presId="urn:microsoft.com/office/officeart/2005/8/layout/arrow2"/>
    <dgm:cxn modelId="{175512F7-CD59-4111-9E88-7F2EC01FC101}" srcId="{F0D6C067-54A9-4ED9-BE4D-75F090449F03}" destId="{BAAE111F-56AE-47B3-A74F-007CC5D20BBC}" srcOrd="1" destOrd="0" parTransId="{9B080587-BB71-460A-8C99-C64B5423D41D}" sibTransId="{0C495577-1C7F-490A-AC90-535B4C44D652}"/>
    <dgm:cxn modelId="{906CE57F-B383-4F14-865A-5A302BFA9BB2}" type="presParOf" srcId="{98077709-92A1-403D-BD13-F6A4239DF5FB}" destId="{8BBE6037-26B8-4F46-A7D5-7F5C71750F6D}" srcOrd="0" destOrd="0" presId="urn:microsoft.com/office/officeart/2005/8/layout/arrow2"/>
    <dgm:cxn modelId="{AF8DDFD5-D35C-4649-8018-168A5A0B4637}" type="presParOf" srcId="{98077709-92A1-403D-BD13-F6A4239DF5FB}" destId="{DF862B1E-A17B-4F0C-9A49-83B4600CF2CA}" srcOrd="1" destOrd="0" presId="urn:microsoft.com/office/officeart/2005/8/layout/arrow2"/>
    <dgm:cxn modelId="{EA661524-A364-4578-9837-881E6A3A2036}" type="presParOf" srcId="{DF862B1E-A17B-4F0C-9A49-83B4600CF2CA}" destId="{D5AC5579-AD91-4C83-863D-D97AC3D32327}" srcOrd="0" destOrd="0" presId="urn:microsoft.com/office/officeart/2005/8/layout/arrow2"/>
    <dgm:cxn modelId="{2B33FD3C-5F68-41F3-BC92-930D52E5E241}" type="presParOf" srcId="{DF862B1E-A17B-4F0C-9A49-83B4600CF2CA}" destId="{7D5DA28E-5BCB-4555-99A6-3ADD2EF2E385}" srcOrd="1" destOrd="0" presId="urn:microsoft.com/office/officeart/2005/8/layout/arrow2"/>
    <dgm:cxn modelId="{1848D630-84E4-4B85-9150-59A168A6B61A}" type="presParOf" srcId="{DF862B1E-A17B-4F0C-9A49-83B4600CF2CA}" destId="{805B2600-36E1-47EB-8198-DED109875BA8}" srcOrd="2" destOrd="0" presId="urn:microsoft.com/office/officeart/2005/8/layout/arrow2"/>
    <dgm:cxn modelId="{12DE6C84-1AE5-424D-B560-74BEB4D024A0}" type="presParOf" srcId="{DF862B1E-A17B-4F0C-9A49-83B4600CF2CA}" destId="{3F212DE4-AC55-4CDC-BD39-6C535E4FB50A}" srcOrd="3" destOrd="0" presId="urn:microsoft.com/office/officeart/2005/8/layout/arrow2"/>
    <dgm:cxn modelId="{19AA4398-7BA2-4ABC-BF3D-392395CAA022}" type="presParOf" srcId="{DF862B1E-A17B-4F0C-9A49-83B4600CF2CA}" destId="{AA18FAAB-BFAB-402D-BD2D-3F6C2A4DE4C3}" srcOrd="4" destOrd="0" presId="urn:microsoft.com/office/officeart/2005/8/layout/arrow2"/>
    <dgm:cxn modelId="{CD18FC29-F608-4576-8927-40484D27181C}" type="presParOf" srcId="{DF862B1E-A17B-4F0C-9A49-83B4600CF2CA}" destId="{E05BE3D2-8B7D-4D6B-96C3-C3F863E177F3}" srcOrd="5" destOrd="0" presId="urn:microsoft.com/office/officeart/2005/8/layout/arrow2"/>
    <dgm:cxn modelId="{40512407-6B1D-4A45-9B63-7298FF53AF3E}" type="presParOf" srcId="{DF862B1E-A17B-4F0C-9A49-83B4600CF2CA}" destId="{9E8DBBD3-557D-4C15-A820-316A470CA978}" srcOrd="6" destOrd="0" presId="urn:microsoft.com/office/officeart/2005/8/layout/arrow2"/>
    <dgm:cxn modelId="{6FBC1826-571F-40B4-BD5D-2BC8BBAC105A}" type="presParOf" srcId="{DF862B1E-A17B-4F0C-9A49-83B4600CF2CA}" destId="{5ADE5544-6E82-4F03-8226-FB44EEBDE9A2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6D3E2F-BFF9-4E5D-A98F-0B5BD8787772}" type="doc">
      <dgm:prSet loTypeId="urn:microsoft.com/office/officeart/2005/8/layout/vList4#1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CH"/>
        </a:p>
      </dgm:t>
    </dgm:pt>
    <dgm:pt modelId="{35AECEDA-AD31-4EA9-9316-FDFE09E7867F}">
      <dgm:prSet phldrT="[Texte]"/>
      <dgm:spPr/>
      <dgm:t>
        <a:bodyPr/>
        <a:lstStyle/>
        <a:p>
          <a:r>
            <a:rPr lang="fr-CH" dirty="0"/>
            <a:t>Virage à 90 degrés</a:t>
          </a:r>
        </a:p>
      </dgm:t>
    </dgm:pt>
    <dgm:pt modelId="{60595D8B-A937-4DE5-89DA-6F9204F6DEF5}" type="parTrans" cxnId="{380B59F8-EF3D-47CC-9E67-C2E20060BD81}">
      <dgm:prSet/>
      <dgm:spPr/>
      <dgm:t>
        <a:bodyPr/>
        <a:lstStyle/>
        <a:p>
          <a:endParaRPr lang="fr-CH"/>
        </a:p>
      </dgm:t>
    </dgm:pt>
    <dgm:pt modelId="{39AB7911-1D5D-4B2B-8937-3D6027563F40}" type="sibTrans" cxnId="{380B59F8-EF3D-47CC-9E67-C2E20060BD81}">
      <dgm:prSet/>
      <dgm:spPr/>
      <dgm:t>
        <a:bodyPr/>
        <a:lstStyle/>
        <a:p>
          <a:endParaRPr lang="fr-CH"/>
        </a:p>
      </dgm:t>
    </dgm:pt>
    <dgm:pt modelId="{E1E93B8A-97C4-4CE7-82D1-BD5A0A90EBB5}">
      <dgm:prSet phldrT="[Texte]"/>
      <dgm:spPr/>
      <dgm:t>
        <a:bodyPr/>
        <a:lstStyle/>
        <a:p>
          <a:r>
            <a:rPr lang="fr-CH" dirty="0"/>
            <a:t>Avant de virer observation à 360 degrés. </a:t>
          </a:r>
        </a:p>
      </dgm:t>
    </dgm:pt>
    <dgm:pt modelId="{7208574C-571B-44E8-8239-964C9648F24E}" type="parTrans" cxnId="{539DC263-395E-4F01-A1B1-B75412BD2EBF}">
      <dgm:prSet/>
      <dgm:spPr/>
      <dgm:t>
        <a:bodyPr/>
        <a:lstStyle/>
        <a:p>
          <a:endParaRPr lang="fr-CH"/>
        </a:p>
      </dgm:t>
    </dgm:pt>
    <dgm:pt modelId="{C59E2716-47CB-45FA-9371-8ECCEA786DDF}" type="sibTrans" cxnId="{539DC263-395E-4F01-A1B1-B75412BD2EBF}">
      <dgm:prSet/>
      <dgm:spPr/>
      <dgm:t>
        <a:bodyPr/>
        <a:lstStyle/>
        <a:p>
          <a:endParaRPr lang="fr-CH"/>
        </a:p>
      </dgm:t>
    </dgm:pt>
    <dgm:pt modelId="{0EA6F360-481F-462F-B620-97A1A215117A}">
      <dgm:prSet phldrT="[Texte]"/>
      <dgm:spPr/>
      <dgm:t>
        <a:bodyPr/>
        <a:lstStyle/>
        <a:p>
          <a:r>
            <a:rPr lang="fr-CH" dirty="0"/>
            <a:t>Virage à 180 degrés</a:t>
          </a:r>
        </a:p>
      </dgm:t>
    </dgm:pt>
    <dgm:pt modelId="{FA3D6F42-3839-433F-AD39-56D5DBAC5D34}" type="parTrans" cxnId="{D0F23A11-0D54-495F-904B-9CFAC820984C}">
      <dgm:prSet/>
      <dgm:spPr/>
      <dgm:t>
        <a:bodyPr/>
        <a:lstStyle/>
        <a:p>
          <a:endParaRPr lang="fr-CH"/>
        </a:p>
      </dgm:t>
    </dgm:pt>
    <dgm:pt modelId="{25B26559-610B-41CE-A928-700CEADA8B22}" type="sibTrans" cxnId="{D0F23A11-0D54-495F-904B-9CFAC820984C}">
      <dgm:prSet/>
      <dgm:spPr/>
      <dgm:t>
        <a:bodyPr/>
        <a:lstStyle/>
        <a:p>
          <a:endParaRPr lang="fr-CH"/>
        </a:p>
      </dgm:t>
    </dgm:pt>
    <dgm:pt modelId="{3DFBFA11-D98E-4979-8FF6-D7FCB8D9DE0F}">
      <dgm:prSet phldrT="[Texte]"/>
      <dgm:spPr/>
      <dgm:t>
        <a:bodyPr/>
        <a:lstStyle/>
        <a:p>
          <a:r>
            <a:rPr lang="fr-CH" dirty="0"/>
            <a:t>Avant de virer observation à 360 degrés. </a:t>
          </a:r>
        </a:p>
      </dgm:t>
    </dgm:pt>
    <dgm:pt modelId="{969F0021-CE37-421F-89CA-A45723439429}" type="parTrans" cxnId="{1B8E82C4-BE62-4752-AF77-AE8F3509122B}">
      <dgm:prSet/>
      <dgm:spPr/>
      <dgm:t>
        <a:bodyPr/>
        <a:lstStyle/>
        <a:p>
          <a:endParaRPr lang="fr-CH"/>
        </a:p>
      </dgm:t>
    </dgm:pt>
    <dgm:pt modelId="{9E3BA752-EAB7-47E4-A9FB-BE37C9F07C9A}" type="sibTrans" cxnId="{1B8E82C4-BE62-4752-AF77-AE8F3509122B}">
      <dgm:prSet/>
      <dgm:spPr/>
      <dgm:t>
        <a:bodyPr/>
        <a:lstStyle/>
        <a:p>
          <a:endParaRPr lang="fr-CH"/>
        </a:p>
      </dgm:t>
    </dgm:pt>
    <dgm:pt modelId="{72716883-D8E0-4253-B1BC-4C2BFB1B958D}">
      <dgm:prSet phldrT="[Texte]"/>
      <dgm:spPr/>
      <dgm:t>
        <a:bodyPr/>
        <a:lstStyle/>
        <a:p>
          <a:endParaRPr lang="fr-CH" dirty="0"/>
        </a:p>
      </dgm:t>
    </dgm:pt>
    <dgm:pt modelId="{BC205DE3-DA9A-465C-A991-889F3C8608AE}" type="parTrans" cxnId="{B9FCC02E-FCB1-495A-9430-F8CAA1D8014C}">
      <dgm:prSet/>
      <dgm:spPr/>
      <dgm:t>
        <a:bodyPr/>
        <a:lstStyle/>
        <a:p>
          <a:endParaRPr lang="fr-CH"/>
        </a:p>
      </dgm:t>
    </dgm:pt>
    <dgm:pt modelId="{FA5E2CBD-492F-49C7-83F3-D3B7A6AD7212}" type="sibTrans" cxnId="{B9FCC02E-FCB1-495A-9430-F8CAA1D8014C}">
      <dgm:prSet/>
      <dgm:spPr/>
      <dgm:t>
        <a:bodyPr/>
        <a:lstStyle/>
        <a:p>
          <a:endParaRPr lang="fr-CH"/>
        </a:p>
      </dgm:t>
    </dgm:pt>
    <dgm:pt modelId="{2C8FF2FC-6487-4355-8FD2-E6F856A56FAF}">
      <dgm:prSet phldrT="[Texte]"/>
      <dgm:spPr/>
      <dgm:t>
        <a:bodyPr/>
        <a:lstStyle/>
        <a:p>
          <a:r>
            <a:rPr lang="fr-CH" dirty="0"/>
            <a:t>Virage 360 degrés</a:t>
          </a:r>
        </a:p>
      </dgm:t>
    </dgm:pt>
    <dgm:pt modelId="{0534843D-5F1E-49F1-8337-9A603CA74013}" type="parTrans" cxnId="{9F5428A7-5377-458C-BB65-FCAEE7F7040A}">
      <dgm:prSet/>
      <dgm:spPr/>
      <dgm:t>
        <a:bodyPr/>
        <a:lstStyle/>
        <a:p>
          <a:endParaRPr lang="fr-CH"/>
        </a:p>
      </dgm:t>
    </dgm:pt>
    <dgm:pt modelId="{C90BAF86-C159-4A32-B251-DBF6A59229B9}" type="sibTrans" cxnId="{9F5428A7-5377-458C-BB65-FCAEE7F7040A}">
      <dgm:prSet/>
      <dgm:spPr/>
      <dgm:t>
        <a:bodyPr/>
        <a:lstStyle/>
        <a:p>
          <a:endParaRPr lang="fr-CH"/>
        </a:p>
      </dgm:t>
    </dgm:pt>
    <dgm:pt modelId="{90780021-DCCD-470D-9FA6-AC96C91559A9}">
      <dgm:prSet phldrT="[Texte]"/>
      <dgm:spPr/>
      <dgm:t>
        <a:bodyPr/>
        <a:lstStyle/>
        <a:p>
          <a:r>
            <a:rPr lang="fr-CH" dirty="0"/>
            <a:t>Avant de virer observation à 360 degrés. </a:t>
          </a:r>
        </a:p>
      </dgm:t>
    </dgm:pt>
    <dgm:pt modelId="{4CD803B1-0498-41D7-9423-B473E47B7CCB}" type="parTrans" cxnId="{30740E99-2DB6-45F4-B7EE-4425FBF8776C}">
      <dgm:prSet/>
      <dgm:spPr/>
      <dgm:t>
        <a:bodyPr/>
        <a:lstStyle/>
        <a:p>
          <a:endParaRPr lang="fr-CH"/>
        </a:p>
      </dgm:t>
    </dgm:pt>
    <dgm:pt modelId="{EFFA2F07-5A7C-4F4F-B636-C15CE346CFE1}" type="sibTrans" cxnId="{30740E99-2DB6-45F4-B7EE-4425FBF8776C}">
      <dgm:prSet/>
      <dgm:spPr/>
      <dgm:t>
        <a:bodyPr/>
        <a:lstStyle/>
        <a:p>
          <a:endParaRPr lang="fr-CH"/>
        </a:p>
      </dgm:t>
    </dgm:pt>
    <dgm:pt modelId="{2F2E6620-08D9-414A-B843-6518E94E5DE7}">
      <dgm:prSet phldrT="[Texte]"/>
      <dgm:spPr/>
      <dgm:t>
        <a:bodyPr/>
        <a:lstStyle/>
        <a:p>
          <a:r>
            <a:rPr lang="fr-CH" dirty="0"/>
            <a:t>Vérifiez qu’il n’y est pas d’obstacle, tout au tour à 50 mètres</a:t>
          </a:r>
        </a:p>
      </dgm:t>
    </dgm:pt>
    <dgm:pt modelId="{946CE2E7-8EA6-453D-AFE5-301E0A589E8C}" type="parTrans" cxnId="{ED45863F-58AC-401B-B81F-F9BEFEA25405}">
      <dgm:prSet/>
      <dgm:spPr/>
      <dgm:t>
        <a:bodyPr/>
        <a:lstStyle/>
        <a:p>
          <a:endParaRPr lang="fr-CH"/>
        </a:p>
      </dgm:t>
    </dgm:pt>
    <dgm:pt modelId="{6FB24177-5BBB-4EF9-973B-BB0D48559B80}" type="sibTrans" cxnId="{ED45863F-58AC-401B-B81F-F9BEFEA25405}">
      <dgm:prSet/>
      <dgm:spPr/>
      <dgm:t>
        <a:bodyPr/>
        <a:lstStyle/>
        <a:p>
          <a:endParaRPr lang="fr-CH"/>
        </a:p>
      </dgm:t>
    </dgm:pt>
    <dgm:pt modelId="{EBC9CDB5-F83C-4FA1-AF03-C783B65877F6}">
      <dgm:prSet/>
      <dgm:spPr/>
      <dgm:t>
        <a:bodyPr/>
        <a:lstStyle/>
        <a:p>
          <a:r>
            <a:rPr lang="fr-CH" dirty="0"/>
            <a:t>Vérifiez qu’il n’y est pas d’obstacle, tout au tour à 50 mètres</a:t>
          </a:r>
        </a:p>
      </dgm:t>
    </dgm:pt>
    <dgm:pt modelId="{98498E89-88C8-44D4-A194-1B434F2FF4E1}" type="parTrans" cxnId="{49132024-9DD2-41DA-AC7B-30E3AA11D641}">
      <dgm:prSet/>
      <dgm:spPr/>
      <dgm:t>
        <a:bodyPr/>
        <a:lstStyle/>
        <a:p>
          <a:endParaRPr lang="fr-CH"/>
        </a:p>
      </dgm:t>
    </dgm:pt>
    <dgm:pt modelId="{97CF6DDB-78FF-44F5-9FD9-6565E5CAF869}" type="sibTrans" cxnId="{49132024-9DD2-41DA-AC7B-30E3AA11D641}">
      <dgm:prSet/>
      <dgm:spPr/>
      <dgm:t>
        <a:bodyPr/>
        <a:lstStyle/>
        <a:p>
          <a:endParaRPr lang="fr-CH"/>
        </a:p>
      </dgm:t>
    </dgm:pt>
    <dgm:pt modelId="{57581D79-F090-40AE-882C-C0033258BD26}">
      <dgm:prSet/>
      <dgm:spPr/>
      <dgm:t>
        <a:bodyPr/>
        <a:lstStyle/>
        <a:p>
          <a:r>
            <a:rPr lang="fr-CH" dirty="0"/>
            <a:t>Vérifiez qu’il n’y est pas d’obstacle, tout au tour à 50 mètres</a:t>
          </a:r>
        </a:p>
      </dgm:t>
    </dgm:pt>
    <dgm:pt modelId="{8BB97CBA-0A3D-4F2A-B344-5BCD0F6D6A61}" type="parTrans" cxnId="{9B895C1A-E2BA-42D1-BD69-B6540BAD39CD}">
      <dgm:prSet/>
      <dgm:spPr/>
      <dgm:t>
        <a:bodyPr/>
        <a:lstStyle/>
        <a:p>
          <a:endParaRPr lang="fr-CH"/>
        </a:p>
      </dgm:t>
    </dgm:pt>
    <dgm:pt modelId="{1DDF74A8-0B9A-461D-9AA5-E9CE548BE853}" type="sibTrans" cxnId="{9B895C1A-E2BA-42D1-BD69-B6540BAD39CD}">
      <dgm:prSet/>
      <dgm:spPr/>
      <dgm:t>
        <a:bodyPr/>
        <a:lstStyle/>
        <a:p>
          <a:endParaRPr lang="fr-CH"/>
        </a:p>
      </dgm:t>
    </dgm:pt>
    <dgm:pt modelId="{F223EF8A-BD04-4CB1-A527-5C5DF9D9E4F9}">
      <dgm:prSet phldrT="[Texte]"/>
      <dgm:spPr/>
      <dgm:t>
        <a:bodyPr/>
        <a:lstStyle/>
        <a:p>
          <a:r>
            <a:rPr lang="fr-CH" dirty="0"/>
            <a:t>Libre tenez vous</a:t>
          </a:r>
        </a:p>
      </dgm:t>
    </dgm:pt>
    <dgm:pt modelId="{D60072C4-49DE-49E2-B1F7-2BB894357731}" type="parTrans" cxnId="{2171977D-D22E-429A-91FA-23F6CF85FCBD}">
      <dgm:prSet/>
      <dgm:spPr/>
      <dgm:t>
        <a:bodyPr/>
        <a:lstStyle/>
        <a:p>
          <a:endParaRPr lang="fr-CH"/>
        </a:p>
      </dgm:t>
    </dgm:pt>
    <dgm:pt modelId="{CBD71706-A883-449B-A9E1-6E6F58C9115B}" type="sibTrans" cxnId="{2171977D-D22E-429A-91FA-23F6CF85FCBD}">
      <dgm:prSet/>
      <dgm:spPr/>
      <dgm:t>
        <a:bodyPr/>
        <a:lstStyle/>
        <a:p>
          <a:endParaRPr lang="fr-CH"/>
        </a:p>
      </dgm:t>
    </dgm:pt>
    <dgm:pt modelId="{1F1EF21B-1AA2-4EA9-B9D4-EDE79DF9725D}">
      <dgm:prSet/>
      <dgm:spPr/>
      <dgm:t>
        <a:bodyPr/>
        <a:lstStyle/>
        <a:p>
          <a:r>
            <a:rPr lang="fr-CH" dirty="0"/>
            <a:t>Libre tenez vous</a:t>
          </a:r>
        </a:p>
      </dgm:t>
    </dgm:pt>
    <dgm:pt modelId="{AD6A411C-1EBF-4DA7-8911-4005BBD6DB60}" type="parTrans" cxnId="{136CE3B0-9EE2-4988-9E4D-C03241AD3F3C}">
      <dgm:prSet/>
      <dgm:spPr/>
      <dgm:t>
        <a:bodyPr/>
        <a:lstStyle/>
        <a:p>
          <a:endParaRPr lang="fr-CH"/>
        </a:p>
      </dgm:t>
    </dgm:pt>
    <dgm:pt modelId="{2BAB5627-F8DE-440F-BAAC-0D5119DE734D}" type="sibTrans" cxnId="{136CE3B0-9EE2-4988-9E4D-C03241AD3F3C}">
      <dgm:prSet/>
      <dgm:spPr/>
      <dgm:t>
        <a:bodyPr/>
        <a:lstStyle/>
        <a:p>
          <a:endParaRPr lang="fr-CH"/>
        </a:p>
      </dgm:t>
    </dgm:pt>
    <dgm:pt modelId="{AC20BC7C-4A3A-4750-BFB7-F02E2272B1FD}">
      <dgm:prSet/>
      <dgm:spPr/>
      <dgm:t>
        <a:bodyPr/>
        <a:lstStyle/>
        <a:p>
          <a:r>
            <a:rPr lang="fr-CH" dirty="0"/>
            <a:t>Libre tenez vous</a:t>
          </a:r>
        </a:p>
      </dgm:t>
    </dgm:pt>
    <dgm:pt modelId="{8BAF074C-B3AA-4C45-B12F-79A0CF8EA8B2}" type="parTrans" cxnId="{4708BD26-66DF-4190-A744-002B204C8CC9}">
      <dgm:prSet/>
      <dgm:spPr/>
      <dgm:t>
        <a:bodyPr/>
        <a:lstStyle/>
        <a:p>
          <a:endParaRPr lang="fr-CH"/>
        </a:p>
      </dgm:t>
    </dgm:pt>
    <dgm:pt modelId="{4FA3B82F-8AF1-4B8D-851C-5BA3F082932C}" type="sibTrans" cxnId="{4708BD26-66DF-4190-A744-002B204C8CC9}">
      <dgm:prSet/>
      <dgm:spPr/>
      <dgm:t>
        <a:bodyPr/>
        <a:lstStyle/>
        <a:p>
          <a:endParaRPr lang="fr-CH"/>
        </a:p>
      </dgm:t>
    </dgm:pt>
    <dgm:pt modelId="{3EAF784D-AF6D-4B48-B3E7-2128EC590995}" type="pres">
      <dgm:prSet presAssocID="{3C6D3E2F-BFF9-4E5D-A98F-0B5BD8787772}" presName="linear" presStyleCnt="0">
        <dgm:presLayoutVars>
          <dgm:dir/>
          <dgm:resizeHandles val="exact"/>
        </dgm:presLayoutVars>
      </dgm:prSet>
      <dgm:spPr/>
    </dgm:pt>
    <dgm:pt modelId="{A22C90B0-DED2-42E8-933E-74E827BCC46C}" type="pres">
      <dgm:prSet presAssocID="{35AECEDA-AD31-4EA9-9316-FDFE09E7867F}" presName="comp" presStyleCnt="0"/>
      <dgm:spPr/>
    </dgm:pt>
    <dgm:pt modelId="{48360C82-AA04-46E1-A98C-C1DF187C7406}" type="pres">
      <dgm:prSet presAssocID="{35AECEDA-AD31-4EA9-9316-FDFE09E7867F}" presName="box" presStyleLbl="node1" presStyleIdx="0" presStyleCnt="3"/>
      <dgm:spPr/>
    </dgm:pt>
    <dgm:pt modelId="{13E52293-CEC3-4F18-9AD0-1EBC34B49A96}" type="pres">
      <dgm:prSet presAssocID="{35AECEDA-AD31-4EA9-9316-FDFE09E7867F}" presName="img" presStyleLbl="fgImgPlace1" presStyleIdx="0" presStyleCnt="3" custLinFactNeighborX="-653" custLinFactNeighborY="4686"/>
      <dgm:spPr/>
    </dgm:pt>
    <dgm:pt modelId="{29FFF17F-6D6B-4798-8734-FD64D9AE74E5}" type="pres">
      <dgm:prSet presAssocID="{35AECEDA-AD31-4EA9-9316-FDFE09E7867F}" presName="text" presStyleLbl="node1" presStyleIdx="0" presStyleCnt="3">
        <dgm:presLayoutVars>
          <dgm:bulletEnabled val="1"/>
        </dgm:presLayoutVars>
      </dgm:prSet>
      <dgm:spPr/>
    </dgm:pt>
    <dgm:pt modelId="{B0E370CF-138E-4B1B-96D9-C88C0FC59798}" type="pres">
      <dgm:prSet presAssocID="{39AB7911-1D5D-4B2B-8937-3D6027563F40}" presName="spacer" presStyleCnt="0"/>
      <dgm:spPr/>
    </dgm:pt>
    <dgm:pt modelId="{664B5E92-4E58-47C7-90F1-F113A9D0F9E3}" type="pres">
      <dgm:prSet presAssocID="{0EA6F360-481F-462F-B620-97A1A215117A}" presName="comp" presStyleCnt="0"/>
      <dgm:spPr/>
    </dgm:pt>
    <dgm:pt modelId="{22D6BA88-329D-4E37-B2AA-29D153D402AA}" type="pres">
      <dgm:prSet presAssocID="{0EA6F360-481F-462F-B620-97A1A215117A}" presName="box" presStyleLbl="node1" presStyleIdx="1" presStyleCnt="3"/>
      <dgm:spPr/>
    </dgm:pt>
    <dgm:pt modelId="{7F7CD59C-7838-4F49-B140-B300A3AEF54E}" type="pres">
      <dgm:prSet presAssocID="{0EA6F360-481F-462F-B620-97A1A215117A}" presName="img" presStyleLbl="fgImgPlace1" presStyleIdx="1" presStyleCnt="3"/>
      <dgm:spPr/>
    </dgm:pt>
    <dgm:pt modelId="{C4EA0EF2-7D6D-4F67-B725-2161064CB0A3}" type="pres">
      <dgm:prSet presAssocID="{0EA6F360-481F-462F-B620-97A1A215117A}" presName="text" presStyleLbl="node1" presStyleIdx="1" presStyleCnt="3">
        <dgm:presLayoutVars>
          <dgm:bulletEnabled val="1"/>
        </dgm:presLayoutVars>
      </dgm:prSet>
      <dgm:spPr/>
    </dgm:pt>
    <dgm:pt modelId="{7A22519E-E5FF-413A-8249-A44F91501710}" type="pres">
      <dgm:prSet presAssocID="{25B26559-610B-41CE-A928-700CEADA8B22}" presName="spacer" presStyleCnt="0"/>
      <dgm:spPr/>
    </dgm:pt>
    <dgm:pt modelId="{97947B84-44AF-432F-A0B5-134F46C0AFA8}" type="pres">
      <dgm:prSet presAssocID="{2C8FF2FC-6487-4355-8FD2-E6F856A56FAF}" presName="comp" presStyleCnt="0"/>
      <dgm:spPr/>
    </dgm:pt>
    <dgm:pt modelId="{3950FABC-B0F1-4D06-B774-049DC79458D6}" type="pres">
      <dgm:prSet presAssocID="{2C8FF2FC-6487-4355-8FD2-E6F856A56FAF}" presName="box" presStyleLbl="node1" presStyleIdx="2" presStyleCnt="3"/>
      <dgm:spPr/>
    </dgm:pt>
    <dgm:pt modelId="{DEA10961-67F7-4342-B02F-B7E6BAA38B11}" type="pres">
      <dgm:prSet presAssocID="{2C8FF2FC-6487-4355-8FD2-E6F856A56FAF}" presName="img" presStyleLbl="fgImgPlace1" presStyleIdx="2" presStyleCnt="3" custLinFactNeighborY="-4686"/>
      <dgm:spPr/>
    </dgm:pt>
    <dgm:pt modelId="{1D3CC940-7C51-483E-A056-A84DD0B6E786}" type="pres">
      <dgm:prSet presAssocID="{2C8FF2FC-6487-4355-8FD2-E6F856A56FAF}" presName="text" presStyleLbl="node1" presStyleIdx="2" presStyleCnt="3">
        <dgm:presLayoutVars>
          <dgm:bulletEnabled val="1"/>
        </dgm:presLayoutVars>
      </dgm:prSet>
      <dgm:spPr/>
    </dgm:pt>
  </dgm:ptLst>
  <dgm:cxnLst>
    <dgm:cxn modelId="{68EE3203-AE66-4771-BDB1-77366C3468E0}" type="presOf" srcId="{2C8FF2FC-6487-4355-8FD2-E6F856A56FAF}" destId="{1D3CC940-7C51-483E-A056-A84DD0B6E786}" srcOrd="1" destOrd="0" presId="urn:microsoft.com/office/officeart/2005/8/layout/vList4#1"/>
    <dgm:cxn modelId="{20436505-A2A2-4C1C-8108-EB064B7DA0A8}" type="presOf" srcId="{90780021-DCCD-470D-9FA6-AC96C91559A9}" destId="{3950FABC-B0F1-4D06-B774-049DC79458D6}" srcOrd="0" destOrd="1" presId="urn:microsoft.com/office/officeart/2005/8/layout/vList4#1"/>
    <dgm:cxn modelId="{D0F23A11-0D54-495F-904B-9CFAC820984C}" srcId="{3C6D3E2F-BFF9-4E5D-A98F-0B5BD8787772}" destId="{0EA6F360-481F-462F-B620-97A1A215117A}" srcOrd="1" destOrd="0" parTransId="{FA3D6F42-3839-433F-AD39-56D5DBAC5D34}" sibTransId="{25B26559-610B-41CE-A928-700CEADA8B22}"/>
    <dgm:cxn modelId="{9B895C1A-E2BA-42D1-BD69-B6540BAD39CD}" srcId="{2C8FF2FC-6487-4355-8FD2-E6F856A56FAF}" destId="{57581D79-F090-40AE-882C-C0033258BD26}" srcOrd="1" destOrd="0" parTransId="{8BB97CBA-0A3D-4F2A-B344-5BCD0F6D6A61}" sibTransId="{1DDF74A8-0B9A-461D-9AA5-E9CE548BE853}"/>
    <dgm:cxn modelId="{49132024-9DD2-41DA-AC7B-30E3AA11D641}" srcId="{0EA6F360-481F-462F-B620-97A1A215117A}" destId="{EBC9CDB5-F83C-4FA1-AF03-C783B65877F6}" srcOrd="1" destOrd="0" parTransId="{98498E89-88C8-44D4-A194-1B434F2FF4E1}" sibTransId="{97CF6DDB-78FF-44F5-9FD9-6565E5CAF869}"/>
    <dgm:cxn modelId="{4708BD26-66DF-4190-A744-002B204C8CC9}" srcId="{2C8FF2FC-6487-4355-8FD2-E6F856A56FAF}" destId="{AC20BC7C-4A3A-4750-BFB7-F02E2272B1FD}" srcOrd="2" destOrd="0" parTransId="{8BAF074C-B3AA-4C45-B12F-79A0CF8EA8B2}" sibTransId="{4FA3B82F-8AF1-4B8D-851C-5BA3F082932C}"/>
    <dgm:cxn modelId="{B9FCC02E-FCB1-495A-9430-F8CAA1D8014C}" srcId="{0EA6F360-481F-462F-B620-97A1A215117A}" destId="{72716883-D8E0-4253-B1BC-4C2BFB1B958D}" srcOrd="3" destOrd="0" parTransId="{BC205DE3-DA9A-465C-A991-889F3C8608AE}" sibTransId="{FA5E2CBD-492F-49C7-83F3-D3B7A6AD7212}"/>
    <dgm:cxn modelId="{4C5BFC3A-1BD5-4378-BD46-79739D29BDD1}" type="presOf" srcId="{57581D79-F090-40AE-882C-C0033258BD26}" destId="{3950FABC-B0F1-4D06-B774-049DC79458D6}" srcOrd="0" destOrd="2" presId="urn:microsoft.com/office/officeart/2005/8/layout/vList4#1"/>
    <dgm:cxn modelId="{3B5A463C-336F-4869-A6F0-8F782C41AC08}" type="presOf" srcId="{F223EF8A-BD04-4CB1-A527-5C5DF9D9E4F9}" destId="{48360C82-AA04-46E1-A98C-C1DF187C7406}" srcOrd="0" destOrd="3" presId="urn:microsoft.com/office/officeart/2005/8/layout/vList4#1"/>
    <dgm:cxn modelId="{D1CEBB3E-B1FD-47BB-8784-EE5180FB269D}" type="presOf" srcId="{2F2E6620-08D9-414A-B843-6518E94E5DE7}" destId="{29FFF17F-6D6B-4798-8734-FD64D9AE74E5}" srcOrd="1" destOrd="2" presId="urn:microsoft.com/office/officeart/2005/8/layout/vList4#1"/>
    <dgm:cxn modelId="{ED45863F-58AC-401B-B81F-F9BEFEA25405}" srcId="{35AECEDA-AD31-4EA9-9316-FDFE09E7867F}" destId="{2F2E6620-08D9-414A-B843-6518E94E5DE7}" srcOrd="1" destOrd="0" parTransId="{946CE2E7-8EA6-453D-AFE5-301E0A589E8C}" sibTransId="{6FB24177-5BBB-4EF9-973B-BB0D48559B80}"/>
    <dgm:cxn modelId="{539DC263-395E-4F01-A1B1-B75412BD2EBF}" srcId="{35AECEDA-AD31-4EA9-9316-FDFE09E7867F}" destId="{E1E93B8A-97C4-4CE7-82D1-BD5A0A90EBB5}" srcOrd="0" destOrd="0" parTransId="{7208574C-571B-44E8-8239-964C9648F24E}" sibTransId="{C59E2716-47CB-45FA-9371-8ECCEA786DDF}"/>
    <dgm:cxn modelId="{197D4348-C216-491C-A5BF-224AFD529B2D}" type="presOf" srcId="{0EA6F360-481F-462F-B620-97A1A215117A}" destId="{C4EA0EF2-7D6D-4F67-B725-2161064CB0A3}" srcOrd="1" destOrd="0" presId="urn:microsoft.com/office/officeart/2005/8/layout/vList4#1"/>
    <dgm:cxn modelId="{26805B6B-D836-4026-9A30-554FEF9A3B37}" type="presOf" srcId="{E1E93B8A-97C4-4CE7-82D1-BD5A0A90EBB5}" destId="{48360C82-AA04-46E1-A98C-C1DF187C7406}" srcOrd="0" destOrd="1" presId="urn:microsoft.com/office/officeart/2005/8/layout/vList4#1"/>
    <dgm:cxn modelId="{61CFC16C-1CCD-464D-8929-21E4A201D5B7}" type="presOf" srcId="{35AECEDA-AD31-4EA9-9316-FDFE09E7867F}" destId="{48360C82-AA04-46E1-A98C-C1DF187C7406}" srcOrd="0" destOrd="0" presId="urn:microsoft.com/office/officeart/2005/8/layout/vList4#1"/>
    <dgm:cxn modelId="{79BA684D-2558-4D9D-8454-67222FE53BF4}" type="presOf" srcId="{2C8FF2FC-6487-4355-8FD2-E6F856A56FAF}" destId="{3950FABC-B0F1-4D06-B774-049DC79458D6}" srcOrd="0" destOrd="0" presId="urn:microsoft.com/office/officeart/2005/8/layout/vList4#1"/>
    <dgm:cxn modelId="{6E42654F-8775-4132-BA7B-C258988AE55B}" type="presOf" srcId="{57581D79-F090-40AE-882C-C0033258BD26}" destId="{1D3CC940-7C51-483E-A056-A84DD0B6E786}" srcOrd="1" destOrd="2" presId="urn:microsoft.com/office/officeart/2005/8/layout/vList4#1"/>
    <dgm:cxn modelId="{19220451-A7E5-44DC-B1A0-B38AD7DA3377}" type="presOf" srcId="{EBC9CDB5-F83C-4FA1-AF03-C783B65877F6}" destId="{22D6BA88-329D-4E37-B2AA-29D153D402AA}" srcOrd="0" destOrd="2" presId="urn:microsoft.com/office/officeart/2005/8/layout/vList4#1"/>
    <dgm:cxn modelId="{95B33F53-D3D5-4AD3-82A1-137215589F8B}" type="presOf" srcId="{3DFBFA11-D98E-4979-8FF6-D7FCB8D9DE0F}" destId="{C4EA0EF2-7D6D-4F67-B725-2161064CB0A3}" srcOrd="1" destOrd="1" presId="urn:microsoft.com/office/officeart/2005/8/layout/vList4#1"/>
    <dgm:cxn modelId="{231C9375-8809-4834-B476-2F0D11721E8D}" type="presOf" srcId="{1F1EF21B-1AA2-4EA9-B9D4-EDE79DF9725D}" destId="{C4EA0EF2-7D6D-4F67-B725-2161064CB0A3}" srcOrd="1" destOrd="3" presId="urn:microsoft.com/office/officeart/2005/8/layout/vList4#1"/>
    <dgm:cxn modelId="{2171977D-D22E-429A-91FA-23F6CF85FCBD}" srcId="{35AECEDA-AD31-4EA9-9316-FDFE09E7867F}" destId="{F223EF8A-BD04-4CB1-A527-5C5DF9D9E4F9}" srcOrd="2" destOrd="0" parTransId="{D60072C4-49DE-49E2-B1F7-2BB894357731}" sibTransId="{CBD71706-A883-449B-A9E1-6E6F58C9115B}"/>
    <dgm:cxn modelId="{C2D6E48A-6687-45FD-A49C-77E504FB14FE}" type="presOf" srcId="{AC20BC7C-4A3A-4750-BFB7-F02E2272B1FD}" destId="{3950FABC-B0F1-4D06-B774-049DC79458D6}" srcOrd="0" destOrd="3" presId="urn:microsoft.com/office/officeart/2005/8/layout/vList4#1"/>
    <dgm:cxn modelId="{A38E678F-7C89-4619-B0C9-53BAC856B61E}" type="presOf" srcId="{EBC9CDB5-F83C-4FA1-AF03-C783B65877F6}" destId="{C4EA0EF2-7D6D-4F67-B725-2161064CB0A3}" srcOrd="1" destOrd="2" presId="urn:microsoft.com/office/officeart/2005/8/layout/vList4#1"/>
    <dgm:cxn modelId="{30740E99-2DB6-45F4-B7EE-4425FBF8776C}" srcId="{2C8FF2FC-6487-4355-8FD2-E6F856A56FAF}" destId="{90780021-DCCD-470D-9FA6-AC96C91559A9}" srcOrd="0" destOrd="0" parTransId="{4CD803B1-0498-41D7-9423-B473E47B7CCB}" sibTransId="{EFFA2F07-5A7C-4F4F-B636-C15CE346CFE1}"/>
    <dgm:cxn modelId="{BBC28599-BFA1-4933-B797-136D47169BC3}" type="presOf" srcId="{0EA6F360-481F-462F-B620-97A1A215117A}" destId="{22D6BA88-329D-4E37-B2AA-29D153D402AA}" srcOrd="0" destOrd="0" presId="urn:microsoft.com/office/officeart/2005/8/layout/vList4#1"/>
    <dgm:cxn modelId="{384FE19E-8E02-4954-9D41-63B475F8734E}" type="presOf" srcId="{72716883-D8E0-4253-B1BC-4C2BFB1B958D}" destId="{22D6BA88-329D-4E37-B2AA-29D153D402AA}" srcOrd="0" destOrd="4" presId="urn:microsoft.com/office/officeart/2005/8/layout/vList4#1"/>
    <dgm:cxn modelId="{FD3BE99E-DA4A-482B-A948-4FCF7C46E90D}" type="presOf" srcId="{90780021-DCCD-470D-9FA6-AC96C91559A9}" destId="{1D3CC940-7C51-483E-A056-A84DD0B6E786}" srcOrd="1" destOrd="1" presId="urn:microsoft.com/office/officeart/2005/8/layout/vList4#1"/>
    <dgm:cxn modelId="{9D9C3DA0-8E63-4433-B0F0-924BB5982DDB}" type="presOf" srcId="{3DFBFA11-D98E-4979-8FF6-D7FCB8D9DE0F}" destId="{22D6BA88-329D-4E37-B2AA-29D153D402AA}" srcOrd="0" destOrd="1" presId="urn:microsoft.com/office/officeart/2005/8/layout/vList4#1"/>
    <dgm:cxn modelId="{5878DBA5-169C-4322-A759-04AAAE23F232}" type="presOf" srcId="{E1E93B8A-97C4-4CE7-82D1-BD5A0A90EBB5}" destId="{29FFF17F-6D6B-4798-8734-FD64D9AE74E5}" srcOrd="1" destOrd="1" presId="urn:microsoft.com/office/officeart/2005/8/layout/vList4#1"/>
    <dgm:cxn modelId="{9F5428A7-5377-458C-BB65-FCAEE7F7040A}" srcId="{3C6D3E2F-BFF9-4E5D-A98F-0B5BD8787772}" destId="{2C8FF2FC-6487-4355-8FD2-E6F856A56FAF}" srcOrd="2" destOrd="0" parTransId="{0534843D-5F1E-49F1-8337-9A603CA74013}" sibTransId="{C90BAF86-C159-4A32-B251-DBF6A59229B9}"/>
    <dgm:cxn modelId="{136CE3B0-9EE2-4988-9E4D-C03241AD3F3C}" srcId="{0EA6F360-481F-462F-B620-97A1A215117A}" destId="{1F1EF21B-1AA2-4EA9-B9D4-EDE79DF9725D}" srcOrd="2" destOrd="0" parTransId="{AD6A411C-1EBF-4DA7-8911-4005BBD6DB60}" sibTransId="{2BAB5627-F8DE-440F-BAAC-0D5119DE734D}"/>
    <dgm:cxn modelId="{E2591FB4-C976-433F-BFF5-6AA6B4076358}" type="presOf" srcId="{F223EF8A-BD04-4CB1-A527-5C5DF9D9E4F9}" destId="{29FFF17F-6D6B-4798-8734-FD64D9AE74E5}" srcOrd="1" destOrd="3" presId="urn:microsoft.com/office/officeart/2005/8/layout/vList4#1"/>
    <dgm:cxn modelId="{FDF71AC1-0861-40C6-9B1B-07A380E25676}" type="presOf" srcId="{1F1EF21B-1AA2-4EA9-B9D4-EDE79DF9725D}" destId="{22D6BA88-329D-4E37-B2AA-29D153D402AA}" srcOrd="0" destOrd="3" presId="urn:microsoft.com/office/officeart/2005/8/layout/vList4#1"/>
    <dgm:cxn modelId="{1B8E82C4-BE62-4752-AF77-AE8F3509122B}" srcId="{0EA6F360-481F-462F-B620-97A1A215117A}" destId="{3DFBFA11-D98E-4979-8FF6-D7FCB8D9DE0F}" srcOrd="0" destOrd="0" parTransId="{969F0021-CE37-421F-89CA-A45723439429}" sibTransId="{9E3BA752-EAB7-47E4-A9FB-BE37C9F07C9A}"/>
    <dgm:cxn modelId="{1FEE16D0-2722-45B2-93BB-F5864A5F7733}" type="presOf" srcId="{2F2E6620-08D9-414A-B843-6518E94E5DE7}" destId="{48360C82-AA04-46E1-A98C-C1DF187C7406}" srcOrd="0" destOrd="2" presId="urn:microsoft.com/office/officeart/2005/8/layout/vList4#1"/>
    <dgm:cxn modelId="{AF4F9DE1-AF0D-42D1-9774-D5E3F56396BF}" type="presOf" srcId="{AC20BC7C-4A3A-4750-BFB7-F02E2272B1FD}" destId="{1D3CC940-7C51-483E-A056-A84DD0B6E786}" srcOrd="1" destOrd="3" presId="urn:microsoft.com/office/officeart/2005/8/layout/vList4#1"/>
    <dgm:cxn modelId="{B95518E7-A4C7-4B8A-8845-2AA71E1E1E8C}" type="presOf" srcId="{3C6D3E2F-BFF9-4E5D-A98F-0B5BD8787772}" destId="{3EAF784D-AF6D-4B48-B3E7-2128EC590995}" srcOrd="0" destOrd="0" presId="urn:microsoft.com/office/officeart/2005/8/layout/vList4#1"/>
    <dgm:cxn modelId="{C31FEFE7-2701-4BF8-A000-469F460E06F8}" type="presOf" srcId="{72716883-D8E0-4253-B1BC-4C2BFB1B958D}" destId="{C4EA0EF2-7D6D-4F67-B725-2161064CB0A3}" srcOrd="1" destOrd="4" presId="urn:microsoft.com/office/officeart/2005/8/layout/vList4#1"/>
    <dgm:cxn modelId="{5AD292F6-8406-40AF-97FD-CBB16327864D}" type="presOf" srcId="{35AECEDA-AD31-4EA9-9316-FDFE09E7867F}" destId="{29FFF17F-6D6B-4798-8734-FD64D9AE74E5}" srcOrd="1" destOrd="0" presId="urn:microsoft.com/office/officeart/2005/8/layout/vList4#1"/>
    <dgm:cxn modelId="{380B59F8-EF3D-47CC-9E67-C2E20060BD81}" srcId="{3C6D3E2F-BFF9-4E5D-A98F-0B5BD8787772}" destId="{35AECEDA-AD31-4EA9-9316-FDFE09E7867F}" srcOrd="0" destOrd="0" parTransId="{60595D8B-A937-4DE5-89DA-6F9204F6DEF5}" sibTransId="{39AB7911-1D5D-4B2B-8937-3D6027563F40}"/>
    <dgm:cxn modelId="{F0816F92-6D64-45AC-ACD7-B8187AE60391}" type="presParOf" srcId="{3EAF784D-AF6D-4B48-B3E7-2128EC590995}" destId="{A22C90B0-DED2-42E8-933E-74E827BCC46C}" srcOrd="0" destOrd="0" presId="urn:microsoft.com/office/officeart/2005/8/layout/vList4#1"/>
    <dgm:cxn modelId="{B5785881-5DF7-423B-95D1-80208D5C11EE}" type="presParOf" srcId="{A22C90B0-DED2-42E8-933E-74E827BCC46C}" destId="{48360C82-AA04-46E1-A98C-C1DF187C7406}" srcOrd="0" destOrd="0" presId="urn:microsoft.com/office/officeart/2005/8/layout/vList4#1"/>
    <dgm:cxn modelId="{FD2074B4-97B8-4153-BBFE-3F331F7B9F3F}" type="presParOf" srcId="{A22C90B0-DED2-42E8-933E-74E827BCC46C}" destId="{13E52293-CEC3-4F18-9AD0-1EBC34B49A96}" srcOrd="1" destOrd="0" presId="urn:microsoft.com/office/officeart/2005/8/layout/vList4#1"/>
    <dgm:cxn modelId="{4B48AB30-6B8D-4ACE-A244-9BC1DB66199D}" type="presParOf" srcId="{A22C90B0-DED2-42E8-933E-74E827BCC46C}" destId="{29FFF17F-6D6B-4798-8734-FD64D9AE74E5}" srcOrd="2" destOrd="0" presId="urn:microsoft.com/office/officeart/2005/8/layout/vList4#1"/>
    <dgm:cxn modelId="{3C0E42BE-4E4E-4830-BE1C-84262E07E32F}" type="presParOf" srcId="{3EAF784D-AF6D-4B48-B3E7-2128EC590995}" destId="{B0E370CF-138E-4B1B-96D9-C88C0FC59798}" srcOrd="1" destOrd="0" presId="urn:microsoft.com/office/officeart/2005/8/layout/vList4#1"/>
    <dgm:cxn modelId="{2FC26274-E649-4D31-8257-A48EA87E1D4B}" type="presParOf" srcId="{3EAF784D-AF6D-4B48-B3E7-2128EC590995}" destId="{664B5E92-4E58-47C7-90F1-F113A9D0F9E3}" srcOrd="2" destOrd="0" presId="urn:microsoft.com/office/officeart/2005/8/layout/vList4#1"/>
    <dgm:cxn modelId="{2CBB6427-4812-46CF-9F43-96B2B464F138}" type="presParOf" srcId="{664B5E92-4E58-47C7-90F1-F113A9D0F9E3}" destId="{22D6BA88-329D-4E37-B2AA-29D153D402AA}" srcOrd="0" destOrd="0" presId="urn:microsoft.com/office/officeart/2005/8/layout/vList4#1"/>
    <dgm:cxn modelId="{54405436-BDAB-4588-8A7C-64859A86D898}" type="presParOf" srcId="{664B5E92-4E58-47C7-90F1-F113A9D0F9E3}" destId="{7F7CD59C-7838-4F49-B140-B300A3AEF54E}" srcOrd="1" destOrd="0" presId="urn:microsoft.com/office/officeart/2005/8/layout/vList4#1"/>
    <dgm:cxn modelId="{E5F3E9AE-0713-4256-AF93-887558D9B88D}" type="presParOf" srcId="{664B5E92-4E58-47C7-90F1-F113A9D0F9E3}" destId="{C4EA0EF2-7D6D-4F67-B725-2161064CB0A3}" srcOrd="2" destOrd="0" presId="urn:microsoft.com/office/officeart/2005/8/layout/vList4#1"/>
    <dgm:cxn modelId="{38421303-D4F0-4702-B316-B79B9325587B}" type="presParOf" srcId="{3EAF784D-AF6D-4B48-B3E7-2128EC590995}" destId="{7A22519E-E5FF-413A-8249-A44F91501710}" srcOrd="3" destOrd="0" presId="urn:microsoft.com/office/officeart/2005/8/layout/vList4#1"/>
    <dgm:cxn modelId="{4DE5404C-71FA-4EAB-BFDB-4316EED05367}" type="presParOf" srcId="{3EAF784D-AF6D-4B48-B3E7-2128EC590995}" destId="{97947B84-44AF-432F-A0B5-134F46C0AFA8}" srcOrd="4" destOrd="0" presId="urn:microsoft.com/office/officeart/2005/8/layout/vList4#1"/>
    <dgm:cxn modelId="{9728036A-08A7-4744-AF26-D6A910BA10DF}" type="presParOf" srcId="{97947B84-44AF-432F-A0B5-134F46C0AFA8}" destId="{3950FABC-B0F1-4D06-B774-049DC79458D6}" srcOrd="0" destOrd="0" presId="urn:microsoft.com/office/officeart/2005/8/layout/vList4#1"/>
    <dgm:cxn modelId="{0D3D22EB-9703-46B8-BA72-D696C4F28B90}" type="presParOf" srcId="{97947B84-44AF-432F-A0B5-134F46C0AFA8}" destId="{DEA10961-67F7-4342-B02F-B7E6BAA38B11}" srcOrd="1" destOrd="0" presId="urn:microsoft.com/office/officeart/2005/8/layout/vList4#1"/>
    <dgm:cxn modelId="{60FF05B4-855D-4D99-BB10-542F17A5E390}" type="presParOf" srcId="{97947B84-44AF-432F-A0B5-134F46C0AFA8}" destId="{1D3CC940-7C51-483E-A056-A84DD0B6E78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511F07-D583-46F8-9471-82482E9B95F6}" type="doc">
      <dgm:prSet loTypeId="urn:microsoft.com/office/officeart/2005/8/layout/hProcess11" loCatId="process" qsTypeId="urn:microsoft.com/office/officeart/2005/8/quickstyle/simple1" qsCatId="simple" csTypeId="urn:microsoft.com/office/officeart/2005/8/colors/accent5_5" csCatId="accent5" phldr="1"/>
      <dgm:spPr/>
    </dgm:pt>
    <dgm:pt modelId="{E69CA548-D936-4CE8-BB61-9533E0D6FCD7}">
      <dgm:prSet phldrT="[Texte]"/>
      <dgm:spPr/>
      <dgm:t>
        <a:bodyPr/>
        <a:lstStyle/>
        <a:p>
          <a:r>
            <a:rPr lang="fr-CH" dirty="0"/>
            <a:t>Se mettre face au vent et au point mort</a:t>
          </a:r>
        </a:p>
      </dgm:t>
    </dgm:pt>
    <dgm:pt modelId="{5F9D7BF5-8940-4613-AC98-B608AB0ACD3A}" type="parTrans" cxnId="{CB7D9C64-92D3-4FB3-BA06-F5C980DC1D8D}">
      <dgm:prSet/>
      <dgm:spPr/>
      <dgm:t>
        <a:bodyPr/>
        <a:lstStyle/>
        <a:p>
          <a:endParaRPr lang="fr-CH"/>
        </a:p>
      </dgm:t>
    </dgm:pt>
    <dgm:pt modelId="{CB2FC051-88B5-478A-AE5E-4314413DFBA8}" type="sibTrans" cxnId="{CB7D9C64-92D3-4FB3-BA06-F5C980DC1D8D}">
      <dgm:prSet/>
      <dgm:spPr/>
      <dgm:t>
        <a:bodyPr/>
        <a:lstStyle/>
        <a:p>
          <a:endParaRPr lang="fr-CH"/>
        </a:p>
      </dgm:t>
    </dgm:pt>
    <dgm:pt modelId="{362F78D3-21AA-4548-967B-E873BD9792A3}">
      <dgm:prSet phldrT="[Texte]"/>
      <dgm:spPr/>
      <dgm:t>
        <a:bodyPr/>
        <a:lstStyle/>
        <a:p>
          <a:r>
            <a:rPr lang="fr-CH" dirty="0"/>
            <a:t>Jeter l’ancre dans l’eau laisser filer la corde, compter par brasses  jusqu’à cinq fois la longueur immergée </a:t>
          </a:r>
        </a:p>
      </dgm:t>
    </dgm:pt>
    <dgm:pt modelId="{FA73F76A-9B26-4D8B-9474-69DAD5813460}" type="parTrans" cxnId="{F4E8690D-4C85-4978-9B2C-9D09B00130F2}">
      <dgm:prSet/>
      <dgm:spPr/>
      <dgm:t>
        <a:bodyPr/>
        <a:lstStyle/>
        <a:p>
          <a:endParaRPr lang="fr-CH"/>
        </a:p>
      </dgm:t>
    </dgm:pt>
    <dgm:pt modelId="{9FBB32C0-0485-4103-BC95-B1CE5FD90724}" type="sibTrans" cxnId="{F4E8690D-4C85-4978-9B2C-9D09B00130F2}">
      <dgm:prSet/>
      <dgm:spPr/>
      <dgm:t>
        <a:bodyPr/>
        <a:lstStyle/>
        <a:p>
          <a:endParaRPr lang="fr-CH"/>
        </a:p>
      </dgm:t>
    </dgm:pt>
    <dgm:pt modelId="{4234DA65-8A1F-4677-84B9-ED1C6290E166}">
      <dgm:prSet phldrT="[Texte]"/>
      <dgm:spPr/>
      <dgm:t>
        <a:bodyPr/>
        <a:lstStyle/>
        <a:p>
          <a:r>
            <a:rPr lang="fr-CH" dirty="0"/>
            <a:t>Reculer avec le bateau vérifier que l’ancre croche</a:t>
          </a:r>
        </a:p>
      </dgm:t>
    </dgm:pt>
    <dgm:pt modelId="{88CD9929-763C-40D0-A944-B585CA13BDC6}" type="parTrans" cxnId="{DB598E37-6B3F-43AA-BE78-86ACDB27E42F}">
      <dgm:prSet/>
      <dgm:spPr/>
      <dgm:t>
        <a:bodyPr/>
        <a:lstStyle/>
        <a:p>
          <a:endParaRPr lang="fr-CH"/>
        </a:p>
      </dgm:t>
    </dgm:pt>
    <dgm:pt modelId="{596CAE80-DFD0-4ED7-9892-FA74D0E4D958}" type="sibTrans" cxnId="{DB598E37-6B3F-43AA-BE78-86ACDB27E42F}">
      <dgm:prSet/>
      <dgm:spPr/>
      <dgm:t>
        <a:bodyPr/>
        <a:lstStyle/>
        <a:p>
          <a:endParaRPr lang="fr-CH"/>
        </a:p>
      </dgm:t>
    </dgm:pt>
    <dgm:pt modelId="{BD37C3BC-C6DB-4FF9-AF19-53D0F89014D2}" type="pres">
      <dgm:prSet presAssocID="{AA511F07-D583-46F8-9471-82482E9B95F6}" presName="Name0" presStyleCnt="0">
        <dgm:presLayoutVars>
          <dgm:dir/>
          <dgm:resizeHandles val="exact"/>
        </dgm:presLayoutVars>
      </dgm:prSet>
      <dgm:spPr/>
    </dgm:pt>
    <dgm:pt modelId="{36D8E99E-DFEF-4BE7-AC04-5ECB96B4B45C}" type="pres">
      <dgm:prSet presAssocID="{AA511F07-D583-46F8-9471-82482E9B95F6}" presName="arrow" presStyleLbl="bgShp" presStyleIdx="0" presStyleCnt="1"/>
      <dgm:spPr/>
    </dgm:pt>
    <dgm:pt modelId="{70EED31A-2F87-4D9A-B3CA-FB9C27457B04}" type="pres">
      <dgm:prSet presAssocID="{AA511F07-D583-46F8-9471-82482E9B95F6}" presName="points" presStyleCnt="0"/>
      <dgm:spPr/>
    </dgm:pt>
    <dgm:pt modelId="{018AB1F2-111E-4B96-B677-66EFE5D1586F}" type="pres">
      <dgm:prSet presAssocID="{E69CA548-D936-4CE8-BB61-9533E0D6FCD7}" presName="compositeA" presStyleCnt="0"/>
      <dgm:spPr/>
    </dgm:pt>
    <dgm:pt modelId="{1A6A33A0-CC5C-4EB0-BCBD-F0376DBC5762}" type="pres">
      <dgm:prSet presAssocID="{E69CA548-D936-4CE8-BB61-9533E0D6FCD7}" presName="textA" presStyleLbl="revTx" presStyleIdx="0" presStyleCnt="3">
        <dgm:presLayoutVars>
          <dgm:bulletEnabled val="1"/>
        </dgm:presLayoutVars>
      </dgm:prSet>
      <dgm:spPr/>
    </dgm:pt>
    <dgm:pt modelId="{AFAAD550-489F-48C8-8BBC-59F542899BD5}" type="pres">
      <dgm:prSet presAssocID="{E69CA548-D936-4CE8-BB61-9533E0D6FCD7}" presName="circleA" presStyleLbl="node1" presStyleIdx="0" presStyleCnt="3"/>
      <dgm:spPr/>
    </dgm:pt>
    <dgm:pt modelId="{2D3A9321-6B12-4B4A-816F-9CE819AE2E4F}" type="pres">
      <dgm:prSet presAssocID="{E69CA548-D936-4CE8-BB61-9533E0D6FCD7}" presName="spaceA" presStyleCnt="0"/>
      <dgm:spPr/>
    </dgm:pt>
    <dgm:pt modelId="{E0685462-E7DF-4F00-85F4-303609617FF6}" type="pres">
      <dgm:prSet presAssocID="{CB2FC051-88B5-478A-AE5E-4314413DFBA8}" presName="space" presStyleCnt="0"/>
      <dgm:spPr/>
    </dgm:pt>
    <dgm:pt modelId="{2367B19D-F16D-4C49-B9F5-AEC3AAABF49E}" type="pres">
      <dgm:prSet presAssocID="{362F78D3-21AA-4548-967B-E873BD9792A3}" presName="compositeB" presStyleCnt="0"/>
      <dgm:spPr/>
    </dgm:pt>
    <dgm:pt modelId="{73E8B57A-E326-4BCB-AB3D-8823B2BA74E6}" type="pres">
      <dgm:prSet presAssocID="{362F78D3-21AA-4548-967B-E873BD9792A3}" presName="textB" presStyleLbl="revTx" presStyleIdx="1" presStyleCnt="3">
        <dgm:presLayoutVars>
          <dgm:bulletEnabled val="1"/>
        </dgm:presLayoutVars>
      </dgm:prSet>
      <dgm:spPr/>
    </dgm:pt>
    <dgm:pt modelId="{F23683B6-B9FB-4778-BC1E-31BD23121A80}" type="pres">
      <dgm:prSet presAssocID="{362F78D3-21AA-4548-967B-E873BD9792A3}" presName="circleB" presStyleLbl="node1" presStyleIdx="1" presStyleCnt="3"/>
      <dgm:spPr/>
    </dgm:pt>
    <dgm:pt modelId="{269A2F9D-968F-4187-991B-1B80BE1C7E2F}" type="pres">
      <dgm:prSet presAssocID="{362F78D3-21AA-4548-967B-E873BD9792A3}" presName="spaceB" presStyleCnt="0"/>
      <dgm:spPr/>
    </dgm:pt>
    <dgm:pt modelId="{6904F52D-83F8-434B-95AE-D703AF26E16F}" type="pres">
      <dgm:prSet presAssocID="{9FBB32C0-0485-4103-BC95-B1CE5FD90724}" presName="space" presStyleCnt="0"/>
      <dgm:spPr/>
    </dgm:pt>
    <dgm:pt modelId="{E880098F-5B5F-46D5-AC5B-B4EAB0F532E8}" type="pres">
      <dgm:prSet presAssocID="{4234DA65-8A1F-4677-84B9-ED1C6290E166}" presName="compositeA" presStyleCnt="0"/>
      <dgm:spPr/>
    </dgm:pt>
    <dgm:pt modelId="{E2BAF9E8-BDB7-4FED-B613-EC8CFF12473A}" type="pres">
      <dgm:prSet presAssocID="{4234DA65-8A1F-4677-84B9-ED1C6290E166}" presName="textA" presStyleLbl="revTx" presStyleIdx="2" presStyleCnt="3">
        <dgm:presLayoutVars>
          <dgm:bulletEnabled val="1"/>
        </dgm:presLayoutVars>
      </dgm:prSet>
      <dgm:spPr/>
    </dgm:pt>
    <dgm:pt modelId="{BB426DFC-30BF-4112-A1CD-29A7C4C93EA1}" type="pres">
      <dgm:prSet presAssocID="{4234DA65-8A1F-4677-84B9-ED1C6290E166}" presName="circleA" presStyleLbl="node1" presStyleIdx="2" presStyleCnt="3"/>
      <dgm:spPr/>
    </dgm:pt>
    <dgm:pt modelId="{5123D894-D9C7-4180-92CB-5BDF9E391929}" type="pres">
      <dgm:prSet presAssocID="{4234DA65-8A1F-4677-84B9-ED1C6290E166}" presName="spaceA" presStyleCnt="0"/>
      <dgm:spPr/>
    </dgm:pt>
  </dgm:ptLst>
  <dgm:cxnLst>
    <dgm:cxn modelId="{F4E8690D-4C85-4978-9B2C-9D09B00130F2}" srcId="{AA511F07-D583-46F8-9471-82482E9B95F6}" destId="{362F78D3-21AA-4548-967B-E873BD9792A3}" srcOrd="1" destOrd="0" parTransId="{FA73F76A-9B26-4D8B-9474-69DAD5813460}" sibTransId="{9FBB32C0-0485-4103-BC95-B1CE5FD90724}"/>
    <dgm:cxn modelId="{DB598E37-6B3F-43AA-BE78-86ACDB27E42F}" srcId="{AA511F07-D583-46F8-9471-82482E9B95F6}" destId="{4234DA65-8A1F-4677-84B9-ED1C6290E166}" srcOrd="2" destOrd="0" parTransId="{88CD9929-763C-40D0-A944-B585CA13BDC6}" sibTransId="{596CAE80-DFD0-4ED7-9892-FA74D0E4D958}"/>
    <dgm:cxn modelId="{38D8003F-4255-4010-958E-6A3CC38CDBBD}" type="presOf" srcId="{4234DA65-8A1F-4677-84B9-ED1C6290E166}" destId="{E2BAF9E8-BDB7-4FED-B613-EC8CFF12473A}" srcOrd="0" destOrd="0" presId="urn:microsoft.com/office/officeart/2005/8/layout/hProcess11"/>
    <dgm:cxn modelId="{CB7D9C64-92D3-4FB3-BA06-F5C980DC1D8D}" srcId="{AA511F07-D583-46F8-9471-82482E9B95F6}" destId="{E69CA548-D936-4CE8-BB61-9533E0D6FCD7}" srcOrd="0" destOrd="0" parTransId="{5F9D7BF5-8940-4613-AC98-B608AB0ACD3A}" sibTransId="{CB2FC051-88B5-478A-AE5E-4314413DFBA8}"/>
    <dgm:cxn modelId="{3EBFB54D-3770-45DD-8FFD-7570660B6FDC}" type="presOf" srcId="{362F78D3-21AA-4548-967B-E873BD9792A3}" destId="{73E8B57A-E326-4BCB-AB3D-8823B2BA74E6}" srcOrd="0" destOrd="0" presId="urn:microsoft.com/office/officeart/2005/8/layout/hProcess11"/>
    <dgm:cxn modelId="{1AA428BC-7C92-46D9-9B49-16732A80BCE7}" type="presOf" srcId="{AA511F07-D583-46F8-9471-82482E9B95F6}" destId="{BD37C3BC-C6DB-4FF9-AF19-53D0F89014D2}" srcOrd="0" destOrd="0" presId="urn:microsoft.com/office/officeart/2005/8/layout/hProcess11"/>
    <dgm:cxn modelId="{02041CCC-121A-40A6-8769-F810EA03B900}" type="presOf" srcId="{E69CA548-D936-4CE8-BB61-9533E0D6FCD7}" destId="{1A6A33A0-CC5C-4EB0-BCBD-F0376DBC5762}" srcOrd="0" destOrd="0" presId="urn:microsoft.com/office/officeart/2005/8/layout/hProcess11"/>
    <dgm:cxn modelId="{1F1BB4F2-A90A-49BE-B6F6-51C1112261F5}" type="presParOf" srcId="{BD37C3BC-C6DB-4FF9-AF19-53D0F89014D2}" destId="{36D8E99E-DFEF-4BE7-AC04-5ECB96B4B45C}" srcOrd="0" destOrd="0" presId="urn:microsoft.com/office/officeart/2005/8/layout/hProcess11"/>
    <dgm:cxn modelId="{5FFEEBDB-E2A8-4375-AF86-7FA9D96585A2}" type="presParOf" srcId="{BD37C3BC-C6DB-4FF9-AF19-53D0F89014D2}" destId="{70EED31A-2F87-4D9A-B3CA-FB9C27457B04}" srcOrd="1" destOrd="0" presId="urn:microsoft.com/office/officeart/2005/8/layout/hProcess11"/>
    <dgm:cxn modelId="{4BC94C77-7487-4B25-A238-2160E1CA35CC}" type="presParOf" srcId="{70EED31A-2F87-4D9A-B3CA-FB9C27457B04}" destId="{018AB1F2-111E-4B96-B677-66EFE5D1586F}" srcOrd="0" destOrd="0" presId="urn:microsoft.com/office/officeart/2005/8/layout/hProcess11"/>
    <dgm:cxn modelId="{E99CB900-2ED2-4573-8D89-D8848A1850CD}" type="presParOf" srcId="{018AB1F2-111E-4B96-B677-66EFE5D1586F}" destId="{1A6A33A0-CC5C-4EB0-BCBD-F0376DBC5762}" srcOrd="0" destOrd="0" presId="urn:microsoft.com/office/officeart/2005/8/layout/hProcess11"/>
    <dgm:cxn modelId="{FFF0C62F-3985-47E1-BF1B-C8FEA0ED0690}" type="presParOf" srcId="{018AB1F2-111E-4B96-B677-66EFE5D1586F}" destId="{AFAAD550-489F-48C8-8BBC-59F542899BD5}" srcOrd="1" destOrd="0" presId="urn:microsoft.com/office/officeart/2005/8/layout/hProcess11"/>
    <dgm:cxn modelId="{91B00497-3BD8-4BDD-A280-F31F64A0404F}" type="presParOf" srcId="{018AB1F2-111E-4B96-B677-66EFE5D1586F}" destId="{2D3A9321-6B12-4B4A-816F-9CE819AE2E4F}" srcOrd="2" destOrd="0" presId="urn:microsoft.com/office/officeart/2005/8/layout/hProcess11"/>
    <dgm:cxn modelId="{2E6C6BEF-73B6-4185-8166-26E7E8BDDBBB}" type="presParOf" srcId="{70EED31A-2F87-4D9A-B3CA-FB9C27457B04}" destId="{E0685462-E7DF-4F00-85F4-303609617FF6}" srcOrd="1" destOrd="0" presId="urn:microsoft.com/office/officeart/2005/8/layout/hProcess11"/>
    <dgm:cxn modelId="{A4B768B5-4B89-4332-A8CF-8575412CF8D2}" type="presParOf" srcId="{70EED31A-2F87-4D9A-B3CA-FB9C27457B04}" destId="{2367B19D-F16D-4C49-B9F5-AEC3AAABF49E}" srcOrd="2" destOrd="0" presId="urn:microsoft.com/office/officeart/2005/8/layout/hProcess11"/>
    <dgm:cxn modelId="{E52B78B1-1464-4316-80E8-6F31C7667F41}" type="presParOf" srcId="{2367B19D-F16D-4C49-B9F5-AEC3AAABF49E}" destId="{73E8B57A-E326-4BCB-AB3D-8823B2BA74E6}" srcOrd="0" destOrd="0" presId="urn:microsoft.com/office/officeart/2005/8/layout/hProcess11"/>
    <dgm:cxn modelId="{6DFA8B9C-B354-4BE1-9BFC-573AFBED4EA9}" type="presParOf" srcId="{2367B19D-F16D-4C49-B9F5-AEC3AAABF49E}" destId="{F23683B6-B9FB-4778-BC1E-31BD23121A80}" srcOrd="1" destOrd="0" presId="urn:microsoft.com/office/officeart/2005/8/layout/hProcess11"/>
    <dgm:cxn modelId="{6982ACE0-E8DF-4A7A-9D80-36B608BD8FB0}" type="presParOf" srcId="{2367B19D-F16D-4C49-B9F5-AEC3AAABF49E}" destId="{269A2F9D-968F-4187-991B-1B80BE1C7E2F}" srcOrd="2" destOrd="0" presId="urn:microsoft.com/office/officeart/2005/8/layout/hProcess11"/>
    <dgm:cxn modelId="{AE556143-DF1C-416C-ABA8-0B30F47E1E7A}" type="presParOf" srcId="{70EED31A-2F87-4D9A-B3CA-FB9C27457B04}" destId="{6904F52D-83F8-434B-95AE-D703AF26E16F}" srcOrd="3" destOrd="0" presId="urn:microsoft.com/office/officeart/2005/8/layout/hProcess11"/>
    <dgm:cxn modelId="{3D0DF3C4-6026-4662-8B6F-FEBBEB4F9153}" type="presParOf" srcId="{70EED31A-2F87-4D9A-B3CA-FB9C27457B04}" destId="{E880098F-5B5F-46D5-AC5B-B4EAB0F532E8}" srcOrd="4" destOrd="0" presId="urn:microsoft.com/office/officeart/2005/8/layout/hProcess11"/>
    <dgm:cxn modelId="{E991F806-758F-4A35-920E-953587FF2418}" type="presParOf" srcId="{E880098F-5B5F-46D5-AC5B-B4EAB0F532E8}" destId="{E2BAF9E8-BDB7-4FED-B613-EC8CFF12473A}" srcOrd="0" destOrd="0" presId="urn:microsoft.com/office/officeart/2005/8/layout/hProcess11"/>
    <dgm:cxn modelId="{D61CB6CF-5FD5-4FD0-BBE9-D9F3DE3F1C85}" type="presParOf" srcId="{E880098F-5B5F-46D5-AC5B-B4EAB0F532E8}" destId="{BB426DFC-30BF-4112-A1CD-29A7C4C93EA1}" srcOrd="1" destOrd="0" presId="urn:microsoft.com/office/officeart/2005/8/layout/hProcess11"/>
    <dgm:cxn modelId="{E7BEE1AE-7398-44C3-A02F-53B40AE9C9F7}" type="presParOf" srcId="{E880098F-5B5F-46D5-AC5B-B4EAB0F532E8}" destId="{5123D894-D9C7-4180-92CB-5BDF9E39192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511F07-D583-46F8-9471-82482E9B95F6}" type="doc">
      <dgm:prSet loTypeId="urn:microsoft.com/office/officeart/2005/8/layout/hProcess11" loCatId="process" qsTypeId="urn:microsoft.com/office/officeart/2005/8/quickstyle/simple1" qsCatId="simple" csTypeId="urn:microsoft.com/office/officeart/2005/8/colors/accent5_5" csCatId="accent5" phldr="1"/>
      <dgm:spPr/>
    </dgm:pt>
    <dgm:pt modelId="{E69CA548-D936-4CE8-BB61-9533E0D6FCD7}">
      <dgm:prSet phldrT="[Texte]"/>
      <dgm:spPr/>
      <dgm:t>
        <a:bodyPr/>
        <a:lstStyle/>
        <a:p>
          <a:r>
            <a:rPr lang="fr-CH" dirty="0"/>
            <a:t>Commencer par un dispositif prêt dès le départ </a:t>
          </a:r>
        </a:p>
      </dgm:t>
    </dgm:pt>
    <dgm:pt modelId="{5F9D7BF5-8940-4613-AC98-B608AB0ACD3A}" type="parTrans" cxnId="{CB7D9C64-92D3-4FB3-BA06-F5C980DC1D8D}">
      <dgm:prSet/>
      <dgm:spPr/>
      <dgm:t>
        <a:bodyPr/>
        <a:lstStyle/>
        <a:p>
          <a:endParaRPr lang="fr-CH"/>
        </a:p>
      </dgm:t>
    </dgm:pt>
    <dgm:pt modelId="{CB2FC051-88B5-478A-AE5E-4314413DFBA8}" type="sibTrans" cxnId="{CB7D9C64-92D3-4FB3-BA06-F5C980DC1D8D}">
      <dgm:prSet/>
      <dgm:spPr/>
      <dgm:t>
        <a:bodyPr/>
        <a:lstStyle/>
        <a:p>
          <a:endParaRPr lang="fr-CH"/>
        </a:p>
      </dgm:t>
    </dgm:pt>
    <dgm:pt modelId="{362F78D3-21AA-4548-967B-E873BD9792A3}">
      <dgm:prSet phldrT="[Texte]"/>
      <dgm:spPr/>
      <dgm:t>
        <a:bodyPr/>
        <a:lstStyle/>
        <a:p>
          <a:r>
            <a:rPr lang="fr-CH" dirty="0"/>
            <a:t>Ancre adaptée au bateau et à la nature du sol </a:t>
          </a:r>
        </a:p>
      </dgm:t>
    </dgm:pt>
    <dgm:pt modelId="{FA73F76A-9B26-4D8B-9474-69DAD5813460}" type="parTrans" cxnId="{F4E8690D-4C85-4978-9B2C-9D09B00130F2}">
      <dgm:prSet/>
      <dgm:spPr/>
      <dgm:t>
        <a:bodyPr/>
        <a:lstStyle/>
        <a:p>
          <a:endParaRPr lang="fr-CH"/>
        </a:p>
      </dgm:t>
    </dgm:pt>
    <dgm:pt modelId="{9FBB32C0-0485-4103-BC95-B1CE5FD90724}" type="sibTrans" cxnId="{F4E8690D-4C85-4978-9B2C-9D09B00130F2}">
      <dgm:prSet/>
      <dgm:spPr/>
      <dgm:t>
        <a:bodyPr/>
        <a:lstStyle/>
        <a:p>
          <a:endParaRPr lang="fr-CH"/>
        </a:p>
      </dgm:t>
    </dgm:pt>
    <dgm:pt modelId="{4234DA65-8A1F-4677-84B9-ED1C6290E166}">
      <dgm:prSet phldrT="[Texte]"/>
      <dgm:spPr/>
      <dgm:t>
        <a:bodyPr/>
        <a:lstStyle/>
        <a:p>
          <a:r>
            <a:rPr lang="fr-CH" dirty="0"/>
            <a:t>Ancre attachée, passer le bout sous le balcon avant d’amarrer le bout</a:t>
          </a:r>
        </a:p>
      </dgm:t>
    </dgm:pt>
    <dgm:pt modelId="{88CD9929-763C-40D0-A944-B585CA13BDC6}" type="parTrans" cxnId="{DB598E37-6B3F-43AA-BE78-86ACDB27E42F}">
      <dgm:prSet/>
      <dgm:spPr/>
      <dgm:t>
        <a:bodyPr/>
        <a:lstStyle/>
        <a:p>
          <a:endParaRPr lang="fr-CH"/>
        </a:p>
      </dgm:t>
    </dgm:pt>
    <dgm:pt modelId="{596CAE80-DFD0-4ED7-9892-FA74D0E4D958}" type="sibTrans" cxnId="{DB598E37-6B3F-43AA-BE78-86ACDB27E42F}">
      <dgm:prSet/>
      <dgm:spPr/>
      <dgm:t>
        <a:bodyPr/>
        <a:lstStyle/>
        <a:p>
          <a:endParaRPr lang="fr-CH"/>
        </a:p>
      </dgm:t>
    </dgm:pt>
    <dgm:pt modelId="{BD37C3BC-C6DB-4FF9-AF19-53D0F89014D2}" type="pres">
      <dgm:prSet presAssocID="{AA511F07-D583-46F8-9471-82482E9B95F6}" presName="Name0" presStyleCnt="0">
        <dgm:presLayoutVars>
          <dgm:dir/>
          <dgm:resizeHandles val="exact"/>
        </dgm:presLayoutVars>
      </dgm:prSet>
      <dgm:spPr/>
    </dgm:pt>
    <dgm:pt modelId="{36D8E99E-DFEF-4BE7-AC04-5ECB96B4B45C}" type="pres">
      <dgm:prSet presAssocID="{AA511F07-D583-46F8-9471-82482E9B95F6}" presName="arrow" presStyleLbl="bgShp" presStyleIdx="0" presStyleCnt="1"/>
      <dgm:spPr/>
    </dgm:pt>
    <dgm:pt modelId="{70EED31A-2F87-4D9A-B3CA-FB9C27457B04}" type="pres">
      <dgm:prSet presAssocID="{AA511F07-D583-46F8-9471-82482E9B95F6}" presName="points" presStyleCnt="0"/>
      <dgm:spPr/>
    </dgm:pt>
    <dgm:pt modelId="{018AB1F2-111E-4B96-B677-66EFE5D1586F}" type="pres">
      <dgm:prSet presAssocID="{E69CA548-D936-4CE8-BB61-9533E0D6FCD7}" presName="compositeA" presStyleCnt="0"/>
      <dgm:spPr/>
    </dgm:pt>
    <dgm:pt modelId="{1A6A33A0-CC5C-4EB0-BCBD-F0376DBC5762}" type="pres">
      <dgm:prSet presAssocID="{E69CA548-D936-4CE8-BB61-9533E0D6FCD7}" presName="textA" presStyleLbl="revTx" presStyleIdx="0" presStyleCnt="3">
        <dgm:presLayoutVars>
          <dgm:bulletEnabled val="1"/>
        </dgm:presLayoutVars>
      </dgm:prSet>
      <dgm:spPr/>
    </dgm:pt>
    <dgm:pt modelId="{AFAAD550-489F-48C8-8BBC-59F542899BD5}" type="pres">
      <dgm:prSet presAssocID="{E69CA548-D936-4CE8-BB61-9533E0D6FCD7}" presName="circleA" presStyleLbl="node1" presStyleIdx="0" presStyleCnt="3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prstGeom prst="wedgeRoundRectCallout">
          <a:avLst/>
        </a:prstGeom>
      </dgm:spPr>
    </dgm:pt>
    <dgm:pt modelId="{2D3A9321-6B12-4B4A-816F-9CE819AE2E4F}" type="pres">
      <dgm:prSet presAssocID="{E69CA548-D936-4CE8-BB61-9533E0D6FCD7}" presName="spaceA" presStyleCnt="0"/>
      <dgm:spPr/>
    </dgm:pt>
    <dgm:pt modelId="{E0685462-E7DF-4F00-85F4-303609617FF6}" type="pres">
      <dgm:prSet presAssocID="{CB2FC051-88B5-478A-AE5E-4314413DFBA8}" presName="space" presStyleCnt="0"/>
      <dgm:spPr/>
    </dgm:pt>
    <dgm:pt modelId="{2367B19D-F16D-4C49-B9F5-AEC3AAABF49E}" type="pres">
      <dgm:prSet presAssocID="{362F78D3-21AA-4548-967B-E873BD9792A3}" presName="compositeB" presStyleCnt="0"/>
      <dgm:spPr/>
    </dgm:pt>
    <dgm:pt modelId="{73E8B57A-E326-4BCB-AB3D-8823B2BA74E6}" type="pres">
      <dgm:prSet presAssocID="{362F78D3-21AA-4548-967B-E873BD9792A3}" presName="textB" presStyleLbl="revTx" presStyleIdx="1" presStyleCnt="3">
        <dgm:presLayoutVars>
          <dgm:bulletEnabled val="1"/>
        </dgm:presLayoutVars>
      </dgm:prSet>
      <dgm:spPr/>
    </dgm:pt>
    <dgm:pt modelId="{F23683B6-B9FB-4778-BC1E-31BD23121A80}" type="pres">
      <dgm:prSet presAssocID="{362F78D3-21AA-4548-967B-E873BD9792A3}" presName="circleB" presStyleLbl="node1" presStyleIdx="1" presStyleCnt="3"/>
      <dgm:spPr/>
    </dgm:pt>
    <dgm:pt modelId="{269A2F9D-968F-4187-991B-1B80BE1C7E2F}" type="pres">
      <dgm:prSet presAssocID="{362F78D3-21AA-4548-967B-E873BD9792A3}" presName="spaceB" presStyleCnt="0"/>
      <dgm:spPr/>
    </dgm:pt>
    <dgm:pt modelId="{6904F52D-83F8-434B-95AE-D703AF26E16F}" type="pres">
      <dgm:prSet presAssocID="{9FBB32C0-0485-4103-BC95-B1CE5FD90724}" presName="space" presStyleCnt="0"/>
      <dgm:spPr/>
    </dgm:pt>
    <dgm:pt modelId="{E880098F-5B5F-46D5-AC5B-B4EAB0F532E8}" type="pres">
      <dgm:prSet presAssocID="{4234DA65-8A1F-4677-84B9-ED1C6290E166}" presName="compositeA" presStyleCnt="0"/>
      <dgm:spPr/>
    </dgm:pt>
    <dgm:pt modelId="{E2BAF9E8-BDB7-4FED-B613-EC8CFF12473A}" type="pres">
      <dgm:prSet presAssocID="{4234DA65-8A1F-4677-84B9-ED1C6290E166}" presName="textA" presStyleLbl="revTx" presStyleIdx="2" presStyleCnt="3">
        <dgm:presLayoutVars>
          <dgm:bulletEnabled val="1"/>
        </dgm:presLayoutVars>
      </dgm:prSet>
      <dgm:spPr/>
    </dgm:pt>
    <dgm:pt modelId="{BB426DFC-30BF-4112-A1CD-29A7C4C93EA1}" type="pres">
      <dgm:prSet presAssocID="{4234DA65-8A1F-4677-84B9-ED1C6290E166}" presName="circleA" presStyleLbl="node1" presStyleIdx="2" presStyleCnt="3"/>
      <dgm:spPr/>
    </dgm:pt>
    <dgm:pt modelId="{5123D894-D9C7-4180-92CB-5BDF9E391929}" type="pres">
      <dgm:prSet presAssocID="{4234DA65-8A1F-4677-84B9-ED1C6290E166}" presName="spaceA" presStyleCnt="0"/>
      <dgm:spPr/>
    </dgm:pt>
  </dgm:ptLst>
  <dgm:cxnLst>
    <dgm:cxn modelId="{F4E8690D-4C85-4978-9B2C-9D09B00130F2}" srcId="{AA511F07-D583-46F8-9471-82482E9B95F6}" destId="{362F78D3-21AA-4548-967B-E873BD9792A3}" srcOrd="1" destOrd="0" parTransId="{FA73F76A-9B26-4D8B-9474-69DAD5813460}" sibTransId="{9FBB32C0-0485-4103-BC95-B1CE5FD90724}"/>
    <dgm:cxn modelId="{DB598E37-6B3F-43AA-BE78-86ACDB27E42F}" srcId="{AA511F07-D583-46F8-9471-82482E9B95F6}" destId="{4234DA65-8A1F-4677-84B9-ED1C6290E166}" srcOrd="2" destOrd="0" parTransId="{88CD9929-763C-40D0-A944-B585CA13BDC6}" sibTransId="{596CAE80-DFD0-4ED7-9892-FA74D0E4D958}"/>
    <dgm:cxn modelId="{B1C67B5E-7E81-4B85-AAE3-1B5A4109AB3C}" type="presOf" srcId="{4234DA65-8A1F-4677-84B9-ED1C6290E166}" destId="{E2BAF9E8-BDB7-4FED-B613-EC8CFF12473A}" srcOrd="0" destOrd="0" presId="urn:microsoft.com/office/officeart/2005/8/layout/hProcess11"/>
    <dgm:cxn modelId="{CB7D9C64-92D3-4FB3-BA06-F5C980DC1D8D}" srcId="{AA511F07-D583-46F8-9471-82482E9B95F6}" destId="{E69CA548-D936-4CE8-BB61-9533E0D6FCD7}" srcOrd="0" destOrd="0" parTransId="{5F9D7BF5-8940-4613-AC98-B608AB0ACD3A}" sibTransId="{CB2FC051-88B5-478A-AE5E-4314413DFBA8}"/>
    <dgm:cxn modelId="{62780249-B912-45E8-AF8C-3F3ED789893B}" type="presOf" srcId="{362F78D3-21AA-4548-967B-E873BD9792A3}" destId="{73E8B57A-E326-4BCB-AB3D-8823B2BA74E6}" srcOrd="0" destOrd="0" presId="urn:microsoft.com/office/officeart/2005/8/layout/hProcess11"/>
    <dgm:cxn modelId="{52B6F684-1A63-4BFB-B5CA-4BDC82C4B078}" type="presOf" srcId="{AA511F07-D583-46F8-9471-82482E9B95F6}" destId="{BD37C3BC-C6DB-4FF9-AF19-53D0F89014D2}" srcOrd="0" destOrd="0" presId="urn:microsoft.com/office/officeart/2005/8/layout/hProcess11"/>
    <dgm:cxn modelId="{9A3FFEC6-1AB7-45BA-9E6B-E03215C3B029}" type="presOf" srcId="{E69CA548-D936-4CE8-BB61-9533E0D6FCD7}" destId="{1A6A33A0-CC5C-4EB0-BCBD-F0376DBC5762}" srcOrd="0" destOrd="0" presId="urn:microsoft.com/office/officeart/2005/8/layout/hProcess11"/>
    <dgm:cxn modelId="{9684E50F-7B9E-40CD-802B-EEF1BC04C8C0}" type="presParOf" srcId="{BD37C3BC-C6DB-4FF9-AF19-53D0F89014D2}" destId="{36D8E99E-DFEF-4BE7-AC04-5ECB96B4B45C}" srcOrd="0" destOrd="0" presId="urn:microsoft.com/office/officeart/2005/8/layout/hProcess11"/>
    <dgm:cxn modelId="{1275EF35-903E-4C15-AC27-8BC2721063DA}" type="presParOf" srcId="{BD37C3BC-C6DB-4FF9-AF19-53D0F89014D2}" destId="{70EED31A-2F87-4D9A-B3CA-FB9C27457B04}" srcOrd="1" destOrd="0" presId="urn:microsoft.com/office/officeart/2005/8/layout/hProcess11"/>
    <dgm:cxn modelId="{53CB81F5-ABB6-4711-89E0-CDE40A13DAD6}" type="presParOf" srcId="{70EED31A-2F87-4D9A-B3CA-FB9C27457B04}" destId="{018AB1F2-111E-4B96-B677-66EFE5D1586F}" srcOrd="0" destOrd="0" presId="urn:microsoft.com/office/officeart/2005/8/layout/hProcess11"/>
    <dgm:cxn modelId="{F3DD8EE7-1D3E-4F75-9793-325827A1D017}" type="presParOf" srcId="{018AB1F2-111E-4B96-B677-66EFE5D1586F}" destId="{1A6A33A0-CC5C-4EB0-BCBD-F0376DBC5762}" srcOrd="0" destOrd="0" presId="urn:microsoft.com/office/officeart/2005/8/layout/hProcess11"/>
    <dgm:cxn modelId="{6A47B912-61DC-494B-BF1A-1EC1509D0EA0}" type="presParOf" srcId="{018AB1F2-111E-4B96-B677-66EFE5D1586F}" destId="{AFAAD550-489F-48C8-8BBC-59F542899BD5}" srcOrd="1" destOrd="0" presId="urn:microsoft.com/office/officeart/2005/8/layout/hProcess11"/>
    <dgm:cxn modelId="{76326871-1484-4A31-9240-EB20A3F9A95D}" type="presParOf" srcId="{018AB1F2-111E-4B96-B677-66EFE5D1586F}" destId="{2D3A9321-6B12-4B4A-816F-9CE819AE2E4F}" srcOrd="2" destOrd="0" presId="urn:microsoft.com/office/officeart/2005/8/layout/hProcess11"/>
    <dgm:cxn modelId="{6561EBF6-CF51-479D-9A4A-932BA9DE17F2}" type="presParOf" srcId="{70EED31A-2F87-4D9A-B3CA-FB9C27457B04}" destId="{E0685462-E7DF-4F00-85F4-303609617FF6}" srcOrd="1" destOrd="0" presId="urn:microsoft.com/office/officeart/2005/8/layout/hProcess11"/>
    <dgm:cxn modelId="{31C509A7-8B31-48EA-9E71-C792F887C765}" type="presParOf" srcId="{70EED31A-2F87-4D9A-B3CA-FB9C27457B04}" destId="{2367B19D-F16D-4C49-B9F5-AEC3AAABF49E}" srcOrd="2" destOrd="0" presId="urn:microsoft.com/office/officeart/2005/8/layout/hProcess11"/>
    <dgm:cxn modelId="{F98BF079-BC8C-40C8-B987-3A63A0380F23}" type="presParOf" srcId="{2367B19D-F16D-4C49-B9F5-AEC3AAABF49E}" destId="{73E8B57A-E326-4BCB-AB3D-8823B2BA74E6}" srcOrd="0" destOrd="0" presId="urn:microsoft.com/office/officeart/2005/8/layout/hProcess11"/>
    <dgm:cxn modelId="{D7236D88-976E-4386-A5E5-D46DFAA4D830}" type="presParOf" srcId="{2367B19D-F16D-4C49-B9F5-AEC3AAABF49E}" destId="{F23683B6-B9FB-4778-BC1E-31BD23121A80}" srcOrd="1" destOrd="0" presId="urn:microsoft.com/office/officeart/2005/8/layout/hProcess11"/>
    <dgm:cxn modelId="{D6F42172-5B12-48E2-9523-A809546197DC}" type="presParOf" srcId="{2367B19D-F16D-4C49-B9F5-AEC3AAABF49E}" destId="{269A2F9D-968F-4187-991B-1B80BE1C7E2F}" srcOrd="2" destOrd="0" presId="urn:microsoft.com/office/officeart/2005/8/layout/hProcess11"/>
    <dgm:cxn modelId="{097BE995-7C02-4EE6-A2CA-7ED610F6B97B}" type="presParOf" srcId="{70EED31A-2F87-4D9A-B3CA-FB9C27457B04}" destId="{6904F52D-83F8-434B-95AE-D703AF26E16F}" srcOrd="3" destOrd="0" presId="urn:microsoft.com/office/officeart/2005/8/layout/hProcess11"/>
    <dgm:cxn modelId="{3045210F-A506-48D8-B4CA-DF75A4EEBA59}" type="presParOf" srcId="{70EED31A-2F87-4D9A-B3CA-FB9C27457B04}" destId="{E880098F-5B5F-46D5-AC5B-B4EAB0F532E8}" srcOrd="4" destOrd="0" presId="urn:microsoft.com/office/officeart/2005/8/layout/hProcess11"/>
    <dgm:cxn modelId="{7DE101D6-707F-408D-83E4-9BC3B81C7D43}" type="presParOf" srcId="{E880098F-5B5F-46D5-AC5B-B4EAB0F532E8}" destId="{E2BAF9E8-BDB7-4FED-B613-EC8CFF12473A}" srcOrd="0" destOrd="0" presId="urn:microsoft.com/office/officeart/2005/8/layout/hProcess11"/>
    <dgm:cxn modelId="{2951FA00-6F78-471A-9FD5-0CDBD3CF8CB9}" type="presParOf" srcId="{E880098F-5B5F-46D5-AC5B-B4EAB0F532E8}" destId="{BB426DFC-30BF-4112-A1CD-29A7C4C93EA1}" srcOrd="1" destOrd="0" presId="urn:microsoft.com/office/officeart/2005/8/layout/hProcess11"/>
    <dgm:cxn modelId="{D299B3B3-BDA7-45C1-82A9-9C91DF0918AB}" type="presParOf" srcId="{E880098F-5B5F-46D5-AC5B-B4EAB0F532E8}" destId="{5123D894-D9C7-4180-92CB-5BDF9E39192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8FAB601-27E9-48EB-9BFB-19F76E6A3089}" type="doc">
      <dgm:prSet loTypeId="urn:microsoft.com/office/officeart/2005/8/layout/process1" loCatId="process" qsTypeId="urn:microsoft.com/office/officeart/2005/8/quickstyle/simple1" qsCatId="simple" csTypeId="urn:microsoft.com/office/officeart/2005/8/colors/accent5_5" csCatId="accent5" phldr="1"/>
      <dgm:spPr/>
    </dgm:pt>
    <dgm:pt modelId="{0FB6A9A0-3294-4186-8D9E-E88EFAC2A7FE}">
      <dgm:prSet phldrT="[Texte]"/>
      <dgm:spPr/>
      <dgm:t>
        <a:bodyPr/>
        <a:lstStyle/>
        <a:p>
          <a:r>
            <a:rPr lang="fr-CH" dirty="0"/>
            <a:t>Se positionner face au vent et face à la bouée</a:t>
          </a:r>
        </a:p>
      </dgm:t>
    </dgm:pt>
    <dgm:pt modelId="{41F78739-5F17-4DCE-9390-152862D8C886}" type="parTrans" cxnId="{79ABD74C-83CA-48B9-B14A-A23136057B45}">
      <dgm:prSet/>
      <dgm:spPr/>
      <dgm:t>
        <a:bodyPr/>
        <a:lstStyle/>
        <a:p>
          <a:endParaRPr lang="fr-CH"/>
        </a:p>
      </dgm:t>
    </dgm:pt>
    <dgm:pt modelId="{C9BE01E7-FD83-4656-802F-B27964ACDC44}" type="sibTrans" cxnId="{79ABD74C-83CA-48B9-B14A-A23136057B45}">
      <dgm:prSet/>
      <dgm:spPr/>
      <dgm:t>
        <a:bodyPr/>
        <a:lstStyle/>
        <a:p>
          <a:endParaRPr lang="fr-CH"/>
        </a:p>
      </dgm:t>
    </dgm:pt>
    <dgm:pt modelId="{0912F595-A99A-4B37-AA64-1B0BB3027AB7}">
      <dgm:prSet phldrT="[Texte]"/>
      <dgm:spPr/>
      <dgm:t>
        <a:bodyPr/>
        <a:lstStyle/>
        <a:p>
          <a:r>
            <a:rPr lang="fr-CH" dirty="0"/>
            <a:t>Avancer au ralenti devant la bouée, en gardant la vitesse pour garder le cap</a:t>
          </a:r>
        </a:p>
      </dgm:t>
    </dgm:pt>
    <dgm:pt modelId="{5B5BF7CC-2B2D-4FE8-9E45-EE821BE95E9F}" type="parTrans" cxnId="{5471769D-DA76-4904-AE80-E5CA525169FE}">
      <dgm:prSet/>
      <dgm:spPr/>
      <dgm:t>
        <a:bodyPr/>
        <a:lstStyle/>
        <a:p>
          <a:endParaRPr lang="fr-CH"/>
        </a:p>
      </dgm:t>
    </dgm:pt>
    <dgm:pt modelId="{D307D880-8421-43C5-987E-2972EFE47251}" type="sibTrans" cxnId="{5471769D-DA76-4904-AE80-E5CA525169FE}">
      <dgm:prSet/>
      <dgm:spPr/>
      <dgm:t>
        <a:bodyPr/>
        <a:lstStyle/>
        <a:p>
          <a:endParaRPr lang="fr-CH"/>
        </a:p>
      </dgm:t>
    </dgm:pt>
    <dgm:pt modelId="{1F97D7FC-4FEC-4560-B7EF-5734ECD365C7}">
      <dgm:prSet phldrT="[Texte]"/>
      <dgm:spPr/>
      <dgm:t>
        <a:bodyPr/>
        <a:lstStyle/>
        <a:p>
          <a:r>
            <a:rPr lang="fr-CH" dirty="0"/>
            <a:t>Une fois assez proche se mettre en marche arrière pour stopper le bateau</a:t>
          </a:r>
        </a:p>
      </dgm:t>
    </dgm:pt>
    <dgm:pt modelId="{BFE0BD3A-AD4D-415D-B404-63019D9F5260}" type="parTrans" cxnId="{4278F81F-D32A-43F2-8FDA-72215BB8CC11}">
      <dgm:prSet/>
      <dgm:spPr/>
      <dgm:t>
        <a:bodyPr/>
        <a:lstStyle/>
        <a:p>
          <a:endParaRPr lang="fr-CH"/>
        </a:p>
      </dgm:t>
    </dgm:pt>
    <dgm:pt modelId="{EFB861FD-B93B-444A-AF21-B89004768BDA}" type="sibTrans" cxnId="{4278F81F-D32A-43F2-8FDA-72215BB8CC11}">
      <dgm:prSet/>
      <dgm:spPr/>
      <dgm:t>
        <a:bodyPr/>
        <a:lstStyle/>
        <a:p>
          <a:endParaRPr lang="fr-CH"/>
        </a:p>
      </dgm:t>
    </dgm:pt>
    <dgm:pt modelId="{5EAA12F1-5B1E-405C-BBC9-9575DB6A6BE1}">
      <dgm:prSet phldrT="[Texte]"/>
      <dgm:spPr/>
      <dgm:t>
        <a:bodyPr/>
        <a:lstStyle/>
        <a:p>
          <a:r>
            <a:rPr lang="fr-CH" dirty="0"/>
            <a:t>Si pas vraiment en face tourner le volant du coté opposé pour rétablir</a:t>
          </a:r>
        </a:p>
      </dgm:t>
    </dgm:pt>
    <dgm:pt modelId="{BEFD78D3-47CC-44EF-8377-07934DF05451}" type="parTrans" cxnId="{FC367FA4-3AA5-4E33-A35C-D95F66F74D0D}">
      <dgm:prSet/>
      <dgm:spPr/>
      <dgm:t>
        <a:bodyPr/>
        <a:lstStyle/>
        <a:p>
          <a:endParaRPr lang="fr-CH"/>
        </a:p>
      </dgm:t>
    </dgm:pt>
    <dgm:pt modelId="{BD7D60DA-FB4C-44D9-9AEF-8CB6E1EA9415}" type="sibTrans" cxnId="{FC367FA4-3AA5-4E33-A35C-D95F66F74D0D}">
      <dgm:prSet/>
      <dgm:spPr/>
      <dgm:t>
        <a:bodyPr/>
        <a:lstStyle/>
        <a:p>
          <a:endParaRPr lang="fr-CH"/>
        </a:p>
      </dgm:t>
    </dgm:pt>
    <dgm:pt modelId="{54AB52D0-848F-4747-8DBE-A733E494AC2B}" type="pres">
      <dgm:prSet presAssocID="{D8FAB601-27E9-48EB-9BFB-19F76E6A3089}" presName="Name0" presStyleCnt="0">
        <dgm:presLayoutVars>
          <dgm:dir/>
          <dgm:resizeHandles val="exact"/>
        </dgm:presLayoutVars>
      </dgm:prSet>
      <dgm:spPr/>
    </dgm:pt>
    <dgm:pt modelId="{29F81DAD-5901-49B6-983D-D69D3FB8F81E}" type="pres">
      <dgm:prSet presAssocID="{0FB6A9A0-3294-4186-8D9E-E88EFAC2A7FE}" presName="node" presStyleLbl="node1" presStyleIdx="0" presStyleCnt="4">
        <dgm:presLayoutVars>
          <dgm:bulletEnabled val="1"/>
        </dgm:presLayoutVars>
      </dgm:prSet>
      <dgm:spPr/>
    </dgm:pt>
    <dgm:pt modelId="{40BD7D58-0070-4BFD-97F8-1E9BD7911C63}" type="pres">
      <dgm:prSet presAssocID="{C9BE01E7-FD83-4656-802F-B27964ACDC44}" presName="sibTrans" presStyleLbl="sibTrans2D1" presStyleIdx="0" presStyleCnt="3"/>
      <dgm:spPr/>
    </dgm:pt>
    <dgm:pt modelId="{6EE7CB0F-663B-4F79-AD98-12DC2390D730}" type="pres">
      <dgm:prSet presAssocID="{C9BE01E7-FD83-4656-802F-B27964ACDC44}" presName="connectorText" presStyleLbl="sibTrans2D1" presStyleIdx="0" presStyleCnt="3"/>
      <dgm:spPr/>
    </dgm:pt>
    <dgm:pt modelId="{17D8439D-DDBB-4376-B723-718E54B297D0}" type="pres">
      <dgm:prSet presAssocID="{0912F595-A99A-4B37-AA64-1B0BB3027AB7}" presName="node" presStyleLbl="node1" presStyleIdx="1" presStyleCnt="4">
        <dgm:presLayoutVars>
          <dgm:bulletEnabled val="1"/>
        </dgm:presLayoutVars>
      </dgm:prSet>
      <dgm:spPr/>
    </dgm:pt>
    <dgm:pt modelId="{649BFF8E-79B0-4649-AA42-8BC8E3A8E9F4}" type="pres">
      <dgm:prSet presAssocID="{D307D880-8421-43C5-987E-2972EFE47251}" presName="sibTrans" presStyleLbl="sibTrans2D1" presStyleIdx="1" presStyleCnt="3"/>
      <dgm:spPr/>
    </dgm:pt>
    <dgm:pt modelId="{E6FF82AE-639B-45F4-A0C0-2053241ECC50}" type="pres">
      <dgm:prSet presAssocID="{D307D880-8421-43C5-987E-2972EFE47251}" presName="connectorText" presStyleLbl="sibTrans2D1" presStyleIdx="1" presStyleCnt="3"/>
      <dgm:spPr/>
    </dgm:pt>
    <dgm:pt modelId="{8E5EFC7D-A2FD-41B4-ACDF-1AE0A75A46A0}" type="pres">
      <dgm:prSet presAssocID="{1F97D7FC-4FEC-4560-B7EF-5734ECD365C7}" presName="node" presStyleLbl="node1" presStyleIdx="2" presStyleCnt="4">
        <dgm:presLayoutVars>
          <dgm:bulletEnabled val="1"/>
        </dgm:presLayoutVars>
      </dgm:prSet>
      <dgm:spPr/>
    </dgm:pt>
    <dgm:pt modelId="{2E748BEF-2785-49AC-AE0D-B776826ACC6C}" type="pres">
      <dgm:prSet presAssocID="{EFB861FD-B93B-444A-AF21-B89004768BDA}" presName="sibTrans" presStyleLbl="sibTrans2D1" presStyleIdx="2" presStyleCnt="3"/>
      <dgm:spPr/>
    </dgm:pt>
    <dgm:pt modelId="{D036C6CA-A314-4BA4-BAE2-594F371BBEDD}" type="pres">
      <dgm:prSet presAssocID="{EFB861FD-B93B-444A-AF21-B89004768BDA}" presName="connectorText" presStyleLbl="sibTrans2D1" presStyleIdx="2" presStyleCnt="3"/>
      <dgm:spPr/>
    </dgm:pt>
    <dgm:pt modelId="{3433D29D-1C1E-48AA-B538-FF91E8AB8672}" type="pres">
      <dgm:prSet presAssocID="{5EAA12F1-5B1E-405C-BBC9-9575DB6A6BE1}" presName="node" presStyleLbl="node1" presStyleIdx="3" presStyleCnt="4">
        <dgm:presLayoutVars>
          <dgm:bulletEnabled val="1"/>
        </dgm:presLayoutVars>
      </dgm:prSet>
      <dgm:spPr/>
    </dgm:pt>
  </dgm:ptLst>
  <dgm:cxnLst>
    <dgm:cxn modelId="{0E7ACE0C-01F4-4E2D-8347-12CC9FB2860E}" type="presOf" srcId="{C9BE01E7-FD83-4656-802F-B27964ACDC44}" destId="{6EE7CB0F-663B-4F79-AD98-12DC2390D730}" srcOrd="1" destOrd="0" presId="urn:microsoft.com/office/officeart/2005/8/layout/process1"/>
    <dgm:cxn modelId="{935C5A18-33B2-4DEB-A9B2-7CEAD2B3FF55}" type="presOf" srcId="{5EAA12F1-5B1E-405C-BBC9-9575DB6A6BE1}" destId="{3433D29D-1C1E-48AA-B538-FF91E8AB8672}" srcOrd="0" destOrd="0" presId="urn:microsoft.com/office/officeart/2005/8/layout/process1"/>
    <dgm:cxn modelId="{4278F81F-D32A-43F2-8FDA-72215BB8CC11}" srcId="{D8FAB601-27E9-48EB-9BFB-19F76E6A3089}" destId="{1F97D7FC-4FEC-4560-B7EF-5734ECD365C7}" srcOrd="2" destOrd="0" parTransId="{BFE0BD3A-AD4D-415D-B404-63019D9F5260}" sibTransId="{EFB861FD-B93B-444A-AF21-B89004768BDA}"/>
    <dgm:cxn modelId="{E6F2965B-D338-4B69-8D16-BED0ED0185AE}" type="presOf" srcId="{D8FAB601-27E9-48EB-9BFB-19F76E6A3089}" destId="{54AB52D0-848F-4747-8DBE-A733E494AC2B}" srcOrd="0" destOrd="0" presId="urn:microsoft.com/office/officeart/2005/8/layout/process1"/>
    <dgm:cxn modelId="{7FF21D61-3FF3-434D-91FA-99CF1A55C031}" type="presOf" srcId="{D307D880-8421-43C5-987E-2972EFE47251}" destId="{E6FF82AE-639B-45F4-A0C0-2053241ECC50}" srcOrd="1" destOrd="0" presId="urn:microsoft.com/office/officeart/2005/8/layout/process1"/>
    <dgm:cxn modelId="{79ABD74C-83CA-48B9-B14A-A23136057B45}" srcId="{D8FAB601-27E9-48EB-9BFB-19F76E6A3089}" destId="{0FB6A9A0-3294-4186-8D9E-E88EFAC2A7FE}" srcOrd="0" destOrd="0" parTransId="{41F78739-5F17-4DCE-9390-152862D8C886}" sibTransId="{C9BE01E7-FD83-4656-802F-B27964ACDC44}"/>
    <dgm:cxn modelId="{74F4F580-A6EB-4AAA-B277-07810A2890E7}" type="presOf" srcId="{0912F595-A99A-4B37-AA64-1B0BB3027AB7}" destId="{17D8439D-DDBB-4376-B723-718E54B297D0}" srcOrd="0" destOrd="0" presId="urn:microsoft.com/office/officeart/2005/8/layout/process1"/>
    <dgm:cxn modelId="{5471769D-DA76-4904-AE80-E5CA525169FE}" srcId="{D8FAB601-27E9-48EB-9BFB-19F76E6A3089}" destId="{0912F595-A99A-4B37-AA64-1B0BB3027AB7}" srcOrd="1" destOrd="0" parTransId="{5B5BF7CC-2B2D-4FE8-9E45-EE821BE95E9F}" sibTransId="{D307D880-8421-43C5-987E-2972EFE47251}"/>
    <dgm:cxn modelId="{3B4E29A2-D9F3-4DDD-A3FD-37DE58800C0E}" type="presOf" srcId="{EFB861FD-B93B-444A-AF21-B89004768BDA}" destId="{2E748BEF-2785-49AC-AE0D-B776826ACC6C}" srcOrd="0" destOrd="0" presId="urn:microsoft.com/office/officeart/2005/8/layout/process1"/>
    <dgm:cxn modelId="{FC367FA4-3AA5-4E33-A35C-D95F66F74D0D}" srcId="{D8FAB601-27E9-48EB-9BFB-19F76E6A3089}" destId="{5EAA12F1-5B1E-405C-BBC9-9575DB6A6BE1}" srcOrd="3" destOrd="0" parTransId="{BEFD78D3-47CC-44EF-8377-07934DF05451}" sibTransId="{BD7D60DA-FB4C-44D9-9AEF-8CB6E1EA9415}"/>
    <dgm:cxn modelId="{F63627BA-5421-46F5-B844-D3821E1A88F0}" type="presOf" srcId="{EFB861FD-B93B-444A-AF21-B89004768BDA}" destId="{D036C6CA-A314-4BA4-BAE2-594F371BBEDD}" srcOrd="1" destOrd="0" presId="urn:microsoft.com/office/officeart/2005/8/layout/process1"/>
    <dgm:cxn modelId="{C3D2F9C4-174F-4618-AE86-D1AA7B88D860}" type="presOf" srcId="{0FB6A9A0-3294-4186-8D9E-E88EFAC2A7FE}" destId="{29F81DAD-5901-49B6-983D-D69D3FB8F81E}" srcOrd="0" destOrd="0" presId="urn:microsoft.com/office/officeart/2005/8/layout/process1"/>
    <dgm:cxn modelId="{89C7A0E2-25E7-4BF5-867C-CF6303AE01D0}" type="presOf" srcId="{C9BE01E7-FD83-4656-802F-B27964ACDC44}" destId="{40BD7D58-0070-4BFD-97F8-1E9BD7911C63}" srcOrd="0" destOrd="0" presId="urn:microsoft.com/office/officeart/2005/8/layout/process1"/>
    <dgm:cxn modelId="{3276DFE3-2ED7-4A3F-82BA-5F73C3D2C8B0}" type="presOf" srcId="{D307D880-8421-43C5-987E-2972EFE47251}" destId="{649BFF8E-79B0-4649-AA42-8BC8E3A8E9F4}" srcOrd="0" destOrd="0" presId="urn:microsoft.com/office/officeart/2005/8/layout/process1"/>
    <dgm:cxn modelId="{B1E5E3F8-336F-4284-BD47-C0EDBF13A992}" type="presOf" srcId="{1F97D7FC-4FEC-4560-B7EF-5734ECD365C7}" destId="{8E5EFC7D-A2FD-41B4-ACDF-1AE0A75A46A0}" srcOrd="0" destOrd="0" presId="urn:microsoft.com/office/officeart/2005/8/layout/process1"/>
    <dgm:cxn modelId="{3A4F49A0-F456-40ED-AB9C-549338E49571}" type="presParOf" srcId="{54AB52D0-848F-4747-8DBE-A733E494AC2B}" destId="{29F81DAD-5901-49B6-983D-D69D3FB8F81E}" srcOrd="0" destOrd="0" presId="urn:microsoft.com/office/officeart/2005/8/layout/process1"/>
    <dgm:cxn modelId="{4FEE21A8-0DBF-4A03-B510-BA124B3B8540}" type="presParOf" srcId="{54AB52D0-848F-4747-8DBE-A733E494AC2B}" destId="{40BD7D58-0070-4BFD-97F8-1E9BD7911C63}" srcOrd="1" destOrd="0" presId="urn:microsoft.com/office/officeart/2005/8/layout/process1"/>
    <dgm:cxn modelId="{A01722B6-04DE-4F6B-8775-E454BAC681CF}" type="presParOf" srcId="{40BD7D58-0070-4BFD-97F8-1E9BD7911C63}" destId="{6EE7CB0F-663B-4F79-AD98-12DC2390D730}" srcOrd="0" destOrd="0" presId="urn:microsoft.com/office/officeart/2005/8/layout/process1"/>
    <dgm:cxn modelId="{F7669886-3EE0-40FE-B7E0-E3E97909E8D7}" type="presParOf" srcId="{54AB52D0-848F-4747-8DBE-A733E494AC2B}" destId="{17D8439D-DDBB-4376-B723-718E54B297D0}" srcOrd="2" destOrd="0" presId="urn:microsoft.com/office/officeart/2005/8/layout/process1"/>
    <dgm:cxn modelId="{BFD0223A-7FBD-4834-8BC9-5B5DED62C9EC}" type="presParOf" srcId="{54AB52D0-848F-4747-8DBE-A733E494AC2B}" destId="{649BFF8E-79B0-4649-AA42-8BC8E3A8E9F4}" srcOrd="3" destOrd="0" presId="urn:microsoft.com/office/officeart/2005/8/layout/process1"/>
    <dgm:cxn modelId="{518972DB-C88A-47F7-992C-AB2B030ED399}" type="presParOf" srcId="{649BFF8E-79B0-4649-AA42-8BC8E3A8E9F4}" destId="{E6FF82AE-639B-45F4-A0C0-2053241ECC50}" srcOrd="0" destOrd="0" presId="urn:microsoft.com/office/officeart/2005/8/layout/process1"/>
    <dgm:cxn modelId="{07FF2643-36BA-4F5C-AC95-7337C1EFE109}" type="presParOf" srcId="{54AB52D0-848F-4747-8DBE-A733E494AC2B}" destId="{8E5EFC7D-A2FD-41B4-ACDF-1AE0A75A46A0}" srcOrd="4" destOrd="0" presId="urn:microsoft.com/office/officeart/2005/8/layout/process1"/>
    <dgm:cxn modelId="{9FE61B4A-D0C2-4AED-AF42-34E0B7FCDF0C}" type="presParOf" srcId="{54AB52D0-848F-4747-8DBE-A733E494AC2B}" destId="{2E748BEF-2785-49AC-AE0D-B776826ACC6C}" srcOrd="5" destOrd="0" presId="urn:microsoft.com/office/officeart/2005/8/layout/process1"/>
    <dgm:cxn modelId="{A45B6078-5A6A-4DBD-857C-2DF2053C6156}" type="presParOf" srcId="{2E748BEF-2785-49AC-AE0D-B776826ACC6C}" destId="{D036C6CA-A314-4BA4-BAE2-594F371BBEDD}" srcOrd="0" destOrd="0" presId="urn:microsoft.com/office/officeart/2005/8/layout/process1"/>
    <dgm:cxn modelId="{CB4572CA-0F47-4480-BB95-31D00F31FF81}" type="presParOf" srcId="{54AB52D0-848F-4747-8DBE-A733E494AC2B}" destId="{3433D29D-1C1E-48AA-B538-FF91E8AB867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E625445-73D2-4102-9806-5B536E2C12D2}" type="doc">
      <dgm:prSet loTypeId="urn:microsoft.com/office/officeart/2005/8/layout/process4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CH"/>
        </a:p>
      </dgm:t>
    </dgm:pt>
    <dgm:pt modelId="{311810E3-E11F-40E1-87EB-5CF667013097}">
      <dgm:prSet phldrT="[Texte]"/>
      <dgm:spPr/>
      <dgm:t>
        <a:bodyPr/>
        <a:lstStyle/>
        <a:p>
          <a:r>
            <a:rPr lang="fr-CH" dirty="0"/>
            <a:t>Regarder à 360 degrés, libre, tenez vous.</a:t>
          </a:r>
        </a:p>
      </dgm:t>
    </dgm:pt>
    <dgm:pt modelId="{50F74118-556E-421D-B124-D8DE5BD73DE0}" type="parTrans" cxnId="{719B64DB-FE7D-41B8-B659-D60A8A6889F3}">
      <dgm:prSet/>
      <dgm:spPr/>
      <dgm:t>
        <a:bodyPr/>
        <a:lstStyle/>
        <a:p>
          <a:endParaRPr lang="fr-CH"/>
        </a:p>
      </dgm:t>
    </dgm:pt>
    <dgm:pt modelId="{6ACBCD6F-A587-4E01-A72F-815753AFAC94}" type="sibTrans" cxnId="{719B64DB-FE7D-41B8-B659-D60A8A6889F3}">
      <dgm:prSet/>
      <dgm:spPr/>
      <dgm:t>
        <a:bodyPr/>
        <a:lstStyle/>
        <a:p>
          <a:endParaRPr lang="fr-CH"/>
        </a:p>
      </dgm:t>
    </dgm:pt>
    <dgm:pt modelId="{A1B4C9F4-887D-4EFC-B9E0-865AA5757E12}">
      <dgm:prSet phldrT="[Texte]"/>
      <dgm:spPr/>
      <dgm:t>
        <a:bodyPr/>
        <a:lstStyle/>
        <a:p>
          <a:r>
            <a:rPr lang="fr-CH" dirty="0"/>
            <a:t>En même temps réduire la vitesse , et virez face au vent. Jusqu‘à vous mettre face à la bouée avec le vent dans le dos.</a:t>
          </a:r>
        </a:p>
      </dgm:t>
    </dgm:pt>
    <dgm:pt modelId="{2F9171A7-2834-428D-AC28-7B528B620D82}" type="parTrans" cxnId="{50622230-DBA6-42CC-BE30-AA007BCAC3E6}">
      <dgm:prSet/>
      <dgm:spPr/>
      <dgm:t>
        <a:bodyPr/>
        <a:lstStyle/>
        <a:p>
          <a:endParaRPr lang="fr-CH"/>
        </a:p>
      </dgm:t>
    </dgm:pt>
    <dgm:pt modelId="{04901FF1-7796-4138-B359-1910B8AFAC6A}" type="sibTrans" cxnId="{50622230-DBA6-42CC-BE30-AA007BCAC3E6}">
      <dgm:prSet/>
      <dgm:spPr/>
      <dgm:t>
        <a:bodyPr/>
        <a:lstStyle/>
        <a:p>
          <a:endParaRPr lang="fr-CH"/>
        </a:p>
      </dgm:t>
    </dgm:pt>
    <dgm:pt modelId="{86C3240E-B13E-4794-95CD-DF617E7313F3}">
      <dgm:prSet phldrT="[Texte]"/>
      <dgm:spPr/>
      <dgm:t>
        <a:bodyPr/>
        <a:lstStyle/>
        <a:p>
          <a:r>
            <a:rPr lang="fr-CH" dirty="0"/>
            <a:t>Arrivé à 3 mètres, barre à gauche et marche avant puis point mort cela fait virer le bateau.</a:t>
          </a:r>
        </a:p>
      </dgm:t>
    </dgm:pt>
    <dgm:pt modelId="{3AAC675C-1816-4E5E-B6B4-CCF38FCD14F1}" type="parTrans" cxnId="{0E7B0663-4891-4712-9292-4E96EAFD70DC}">
      <dgm:prSet/>
      <dgm:spPr/>
      <dgm:t>
        <a:bodyPr/>
        <a:lstStyle/>
        <a:p>
          <a:endParaRPr lang="fr-CH"/>
        </a:p>
      </dgm:t>
    </dgm:pt>
    <dgm:pt modelId="{2DDE2D67-8D99-4E4C-B04B-587569FABE93}" type="sibTrans" cxnId="{0E7B0663-4891-4712-9292-4E96EAFD70DC}">
      <dgm:prSet/>
      <dgm:spPr/>
      <dgm:t>
        <a:bodyPr/>
        <a:lstStyle/>
        <a:p>
          <a:endParaRPr lang="fr-CH"/>
        </a:p>
      </dgm:t>
    </dgm:pt>
    <dgm:pt modelId="{F72228ED-F4F3-402F-9F80-B652C0D345A6}">
      <dgm:prSet phldrT="[Texte]"/>
      <dgm:spPr/>
      <dgm:t>
        <a:bodyPr/>
        <a:lstStyle/>
        <a:p>
          <a:r>
            <a:rPr lang="fr-CH" dirty="0"/>
            <a:t>Exercice réussi</a:t>
          </a:r>
        </a:p>
      </dgm:t>
    </dgm:pt>
    <dgm:pt modelId="{16908049-EB33-4EB8-ADC5-9A56BB70179C}" type="parTrans" cxnId="{8FD70E70-FCAE-4B77-B08D-7D95BD88052F}">
      <dgm:prSet/>
      <dgm:spPr/>
      <dgm:t>
        <a:bodyPr/>
        <a:lstStyle/>
        <a:p>
          <a:endParaRPr lang="fr-CH"/>
        </a:p>
      </dgm:t>
    </dgm:pt>
    <dgm:pt modelId="{B8936E59-6341-4CC1-907D-6BAA76C1B8AA}" type="sibTrans" cxnId="{8FD70E70-FCAE-4B77-B08D-7D95BD88052F}">
      <dgm:prSet/>
      <dgm:spPr/>
      <dgm:t>
        <a:bodyPr/>
        <a:lstStyle/>
        <a:p>
          <a:endParaRPr lang="fr-CH"/>
        </a:p>
      </dgm:t>
    </dgm:pt>
    <dgm:pt modelId="{B934AB56-987A-450F-AD13-D75E159AF4A9}">
      <dgm:prSet phldrT="[Texte]"/>
      <dgm:spPr/>
      <dgm:t>
        <a:bodyPr/>
        <a:lstStyle/>
        <a:p>
          <a:r>
            <a:rPr lang="fr-CH" dirty="0"/>
            <a:t>Ne pas percuter fortement l’homme.	</a:t>
          </a:r>
        </a:p>
      </dgm:t>
    </dgm:pt>
    <dgm:pt modelId="{08ACF41C-8277-4C8B-8A03-66D57183B7EF}" type="parTrans" cxnId="{6045AFFA-C97D-407E-938E-4AC46D3951CB}">
      <dgm:prSet/>
      <dgm:spPr/>
      <dgm:t>
        <a:bodyPr/>
        <a:lstStyle/>
        <a:p>
          <a:endParaRPr lang="fr-CH"/>
        </a:p>
      </dgm:t>
    </dgm:pt>
    <dgm:pt modelId="{CF841C70-89E9-4420-82AC-35D652C4A646}" type="sibTrans" cxnId="{6045AFFA-C97D-407E-938E-4AC46D3951CB}">
      <dgm:prSet/>
      <dgm:spPr/>
      <dgm:t>
        <a:bodyPr/>
        <a:lstStyle/>
        <a:p>
          <a:endParaRPr lang="fr-CH"/>
        </a:p>
      </dgm:t>
    </dgm:pt>
    <dgm:pt modelId="{8971D024-900F-40F6-A9D3-5AE4E8BB0265}">
      <dgm:prSet phldrT="[Texte]"/>
      <dgm:spPr/>
      <dgm:t>
        <a:bodyPr/>
        <a:lstStyle/>
        <a:p>
          <a:r>
            <a:rPr lang="fr-CH" dirty="0"/>
            <a:t>Possibilité de quitter le poste de pilotage sans que l’homme ne s’éloigne pour le récupérer</a:t>
          </a:r>
        </a:p>
      </dgm:t>
    </dgm:pt>
    <dgm:pt modelId="{924C89A6-F719-475F-A1BC-833405734B36}" type="parTrans" cxnId="{A83073ED-AB43-4237-B960-5BAF1B9DA337}">
      <dgm:prSet/>
      <dgm:spPr/>
      <dgm:t>
        <a:bodyPr/>
        <a:lstStyle/>
        <a:p>
          <a:endParaRPr lang="fr-CH"/>
        </a:p>
      </dgm:t>
    </dgm:pt>
    <dgm:pt modelId="{BBA95264-2A30-4161-8CBC-A3441FC5C606}" type="sibTrans" cxnId="{A83073ED-AB43-4237-B960-5BAF1B9DA337}">
      <dgm:prSet/>
      <dgm:spPr/>
      <dgm:t>
        <a:bodyPr/>
        <a:lstStyle/>
        <a:p>
          <a:endParaRPr lang="fr-CH"/>
        </a:p>
      </dgm:t>
    </dgm:pt>
    <dgm:pt modelId="{761C7483-3F59-4E62-9FBF-CD73A72E79F6}">
      <dgm:prSet phldrT="[Texte]"/>
      <dgm:spPr/>
      <dgm:t>
        <a:bodyPr/>
        <a:lstStyle/>
        <a:p>
          <a:r>
            <a:rPr lang="fr-CH" dirty="0"/>
            <a:t>Un homme à la mer !</a:t>
          </a:r>
        </a:p>
        <a:p>
          <a:r>
            <a:rPr lang="fr-CH" dirty="0"/>
            <a:t>Vous répondez, garder le à vue. Cela vous décharge de la responsabilité.</a:t>
          </a:r>
        </a:p>
      </dgm:t>
    </dgm:pt>
    <dgm:pt modelId="{E264A66F-0B80-4DB4-BEE0-B4C2B43C069A}" type="parTrans" cxnId="{5947CCD2-7B0E-40A8-B1D4-5F394B257FC6}">
      <dgm:prSet/>
      <dgm:spPr/>
      <dgm:t>
        <a:bodyPr/>
        <a:lstStyle/>
        <a:p>
          <a:endParaRPr lang="fr-CH"/>
        </a:p>
      </dgm:t>
    </dgm:pt>
    <dgm:pt modelId="{480F30CB-8F68-478B-954E-9292767C1751}" type="sibTrans" cxnId="{5947CCD2-7B0E-40A8-B1D4-5F394B257FC6}">
      <dgm:prSet/>
      <dgm:spPr/>
      <dgm:t>
        <a:bodyPr/>
        <a:lstStyle/>
        <a:p>
          <a:endParaRPr lang="fr-CH"/>
        </a:p>
      </dgm:t>
    </dgm:pt>
    <dgm:pt modelId="{41DA2CF8-7E2A-4B6A-A51A-87A4B9D3BFF6}">
      <dgm:prSet phldrT="[Texte]"/>
      <dgm:spPr/>
      <dgm:t>
        <a:bodyPr/>
        <a:lstStyle/>
        <a:p>
          <a:r>
            <a:rPr lang="fr-CH" dirty="0"/>
            <a:t>Stabilisé l’homme : en mettant le moteur droit. Marche avant si il fil en avant, marche arrière si il fil en arrière.</a:t>
          </a:r>
        </a:p>
      </dgm:t>
    </dgm:pt>
    <dgm:pt modelId="{A1A6ADE1-B93C-4444-8D55-621B788B6DA3}" type="parTrans" cxnId="{30032845-E107-4DF9-B726-8EEEA6C28013}">
      <dgm:prSet/>
      <dgm:spPr/>
      <dgm:t>
        <a:bodyPr/>
        <a:lstStyle/>
        <a:p>
          <a:endParaRPr lang="fr-CH"/>
        </a:p>
      </dgm:t>
    </dgm:pt>
    <dgm:pt modelId="{5D944879-6FEE-4A8B-9B30-1E59A289E68C}" type="sibTrans" cxnId="{30032845-E107-4DF9-B726-8EEEA6C28013}">
      <dgm:prSet/>
      <dgm:spPr/>
      <dgm:t>
        <a:bodyPr/>
        <a:lstStyle/>
        <a:p>
          <a:endParaRPr lang="fr-CH"/>
        </a:p>
      </dgm:t>
    </dgm:pt>
    <dgm:pt modelId="{3F2BC1C0-53A3-42CD-9693-0D7E594CBE51}">
      <dgm:prSet/>
      <dgm:spPr/>
      <dgm:t>
        <a:bodyPr/>
        <a:lstStyle/>
        <a:p>
          <a:r>
            <a:rPr lang="fr-CH"/>
            <a:t>Pointer sur la bouée en perdant de la vitesse, tout en gardant le cap.</a:t>
          </a:r>
        </a:p>
      </dgm:t>
    </dgm:pt>
    <dgm:pt modelId="{6FE55A0C-E2BB-4D30-B506-D013BE248D80}" type="parTrans" cxnId="{4F793076-91BF-4E14-8971-DF7387E74463}">
      <dgm:prSet/>
      <dgm:spPr/>
      <dgm:t>
        <a:bodyPr/>
        <a:lstStyle/>
        <a:p>
          <a:endParaRPr lang="fr-CH"/>
        </a:p>
      </dgm:t>
    </dgm:pt>
    <dgm:pt modelId="{37A97961-1A9E-4E27-8C0E-5FAEDA884802}" type="sibTrans" cxnId="{4F793076-91BF-4E14-8971-DF7387E74463}">
      <dgm:prSet/>
      <dgm:spPr/>
      <dgm:t>
        <a:bodyPr/>
        <a:lstStyle/>
        <a:p>
          <a:endParaRPr lang="fr-CH"/>
        </a:p>
      </dgm:t>
    </dgm:pt>
    <dgm:pt modelId="{90488450-D471-48BA-B012-94AAC23A4FAB}">
      <dgm:prSet/>
      <dgm:spPr/>
      <dgm:t>
        <a:bodyPr/>
        <a:lstStyle/>
        <a:p>
          <a:r>
            <a:rPr lang="fr-CH" dirty="0"/>
            <a:t>Quand l’homme arrive sur le coin droite du pare brise, barre </a:t>
          </a:r>
          <a:r>
            <a:rPr lang="fr-CH"/>
            <a:t>à droite </a:t>
          </a:r>
          <a:r>
            <a:rPr lang="fr-CH" dirty="0"/>
            <a:t>et marche arrière puis point mort.</a:t>
          </a:r>
        </a:p>
      </dgm:t>
    </dgm:pt>
    <dgm:pt modelId="{B2A65FEF-4EA6-40B6-A958-E991A2E475D6}" type="parTrans" cxnId="{10FB7FE8-E694-4E18-BB17-0A36A2F5B25A}">
      <dgm:prSet/>
      <dgm:spPr/>
      <dgm:t>
        <a:bodyPr/>
        <a:lstStyle/>
        <a:p>
          <a:endParaRPr lang="fr-CH"/>
        </a:p>
      </dgm:t>
    </dgm:pt>
    <dgm:pt modelId="{E2B7EA04-38A1-4DA4-8194-178C9C8BC482}" type="sibTrans" cxnId="{10FB7FE8-E694-4E18-BB17-0A36A2F5B25A}">
      <dgm:prSet/>
      <dgm:spPr/>
      <dgm:t>
        <a:bodyPr/>
        <a:lstStyle/>
        <a:p>
          <a:endParaRPr lang="fr-CH"/>
        </a:p>
      </dgm:t>
    </dgm:pt>
    <dgm:pt modelId="{CF45DABB-C5AE-414E-9EFA-D161A6EA756F}" type="pres">
      <dgm:prSet presAssocID="{FE625445-73D2-4102-9806-5B536E2C12D2}" presName="Name0" presStyleCnt="0">
        <dgm:presLayoutVars>
          <dgm:dir/>
          <dgm:animLvl val="lvl"/>
          <dgm:resizeHandles val="exact"/>
        </dgm:presLayoutVars>
      </dgm:prSet>
      <dgm:spPr/>
    </dgm:pt>
    <dgm:pt modelId="{6C75ED66-BB24-45D5-9B0E-A1665098A39F}" type="pres">
      <dgm:prSet presAssocID="{F72228ED-F4F3-402F-9F80-B652C0D345A6}" presName="boxAndChildren" presStyleCnt="0"/>
      <dgm:spPr/>
    </dgm:pt>
    <dgm:pt modelId="{082BC8F7-4535-46BF-A2A4-F4344CCC507D}" type="pres">
      <dgm:prSet presAssocID="{F72228ED-F4F3-402F-9F80-B652C0D345A6}" presName="parentTextBox" presStyleLbl="node1" presStyleIdx="0" presStyleCnt="5"/>
      <dgm:spPr/>
    </dgm:pt>
    <dgm:pt modelId="{0550785B-9FEA-4A8E-B79F-E5FFAF4954A4}" type="pres">
      <dgm:prSet presAssocID="{F72228ED-F4F3-402F-9F80-B652C0D345A6}" presName="entireBox" presStyleLbl="node1" presStyleIdx="0" presStyleCnt="5"/>
      <dgm:spPr/>
    </dgm:pt>
    <dgm:pt modelId="{7A0763D4-3298-4D9D-B0EC-37D359FDCD09}" type="pres">
      <dgm:prSet presAssocID="{F72228ED-F4F3-402F-9F80-B652C0D345A6}" presName="descendantBox" presStyleCnt="0"/>
      <dgm:spPr/>
    </dgm:pt>
    <dgm:pt modelId="{237E73DE-37D0-4A97-9CAC-C94FDC74F0D8}" type="pres">
      <dgm:prSet presAssocID="{B934AB56-987A-450F-AD13-D75E159AF4A9}" presName="childTextBox" presStyleLbl="fgAccFollowNode1" presStyleIdx="0" presStyleCnt="5">
        <dgm:presLayoutVars>
          <dgm:bulletEnabled val="1"/>
        </dgm:presLayoutVars>
      </dgm:prSet>
      <dgm:spPr/>
    </dgm:pt>
    <dgm:pt modelId="{B1631061-2BCE-4F26-B052-7ECD3441C4B2}" type="pres">
      <dgm:prSet presAssocID="{8971D024-900F-40F6-A9D3-5AE4E8BB0265}" presName="childTextBox" presStyleLbl="fgAccFollowNode1" presStyleIdx="1" presStyleCnt="5" custLinFactNeighborX="-15633" custLinFactNeighborY="-1872">
        <dgm:presLayoutVars>
          <dgm:bulletEnabled val="1"/>
        </dgm:presLayoutVars>
      </dgm:prSet>
      <dgm:spPr/>
    </dgm:pt>
    <dgm:pt modelId="{B295074A-0A63-4C10-AB97-6E06522F4AC1}" type="pres">
      <dgm:prSet presAssocID="{E2B7EA04-38A1-4DA4-8194-178C9C8BC482}" presName="sp" presStyleCnt="0"/>
      <dgm:spPr/>
    </dgm:pt>
    <dgm:pt modelId="{71E14E3A-1FF8-4710-B50B-2FC5BC45BBE4}" type="pres">
      <dgm:prSet presAssocID="{90488450-D471-48BA-B012-94AAC23A4FAB}" presName="arrowAndChildren" presStyleCnt="0"/>
      <dgm:spPr/>
    </dgm:pt>
    <dgm:pt modelId="{7F5031F3-04C5-4F40-984A-FE70EE70CA30}" type="pres">
      <dgm:prSet presAssocID="{90488450-D471-48BA-B012-94AAC23A4FAB}" presName="parentTextArrow" presStyleLbl="node1" presStyleIdx="0" presStyleCnt="5"/>
      <dgm:spPr/>
    </dgm:pt>
    <dgm:pt modelId="{8B0EAF91-AF73-40FD-A4AA-B91F03D90C0E}" type="pres">
      <dgm:prSet presAssocID="{90488450-D471-48BA-B012-94AAC23A4FAB}" presName="arrow" presStyleLbl="node1" presStyleIdx="1" presStyleCnt="5"/>
      <dgm:spPr/>
    </dgm:pt>
    <dgm:pt modelId="{BB27CDD5-DE3E-4AC9-AAE1-BDC8240BC3A6}" type="pres">
      <dgm:prSet presAssocID="{90488450-D471-48BA-B012-94AAC23A4FAB}" presName="descendantArrow" presStyleCnt="0"/>
      <dgm:spPr/>
    </dgm:pt>
    <dgm:pt modelId="{B7567671-D49F-41F7-8D8B-49CEB6733256}" type="pres">
      <dgm:prSet presAssocID="{41DA2CF8-7E2A-4B6A-A51A-87A4B9D3BFF6}" presName="childTextArrow" presStyleLbl="fgAccFollowNode1" presStyleIdx="2" presStyleCnt="5">
        <dgm:presLayoutVars>
          <dgm:bulletEnabled val="1"/>
        </dgm:presLayoutVars>
      </dgm:prSet>
      <dgm:spPr/>
    </dgm:pt>
    <dgm:pt modelId="{39E65A46-2ABD-4C7B-A1D7-4F96D679A99D}" type="pres">
      <dgm:prSet presAssocID="{2DDE2D67-8D99-4E4C-B04B-587569FABE93}" presName="sp" presStyleCnt="0"/>
      <dgm:spPr/>
    </dgm:pt>
    <dgm:pt modelId="{EB86115D-DAFC-4474-B8A6-34E63BAF0312}" type="pres">
      <dgm:prSet presAssocID="{86C3240E-B13E-4794-95CD-DF617E7313F3}" presName="arrowAndChildren" presStyleCnt="0"/>
      <dgm:spPr/>
    </dgm:pt>
    <dgm:pt modelId="{2C2A9BA1-D12B-4723-B204-2B8AA89FCE03}" type="pres">
      <dgm:prSet presAssocID="{86C3240E-B13E-4794-95CD-DF617E7313F3}" presName="parentTextArrow" presStyleLbl="node1" presStyleIdx="2" presStyleCnt="5"/>
      <dgm:spPr/>
    </dgm:pt>
    <dgm:pt modelId="{E7E2A4D0-DF28-4A29-9739-22CFE45B5D70}" type="pres">
      <dgm:prSet presAssocID="{6ACBCD6F-A587-4E01-A72F-815753AFAC94}" presName="sp" presStyleCnt="0"/>
      <dgm:spPr/>
    </dgm:pt>
    <dgm:pt modelId="{1E0980B3-75F9-42DC-BAC1-5ED5FA990A09}" type="pres">
      <dgm:prSet presAssocID="{311810E3-E11F-40E1-87EB-5CF667013097}" presName="arrowAndChildren" presStyleCnt="0"/>
      <dgm:spPr/>
    </dgm:pt>
    <dgm:pt modelId="{54BF9C4C-8C80-45C2-BEAE-3CE53202FD6C}" type="pres">
      <dgm:prSet presAssocID="{311810E3-E11F-40E1-87EB-5CF667013097}" presName="parentTextArrow" presStyleLbl="node1" presStyleIdx="2" presStyleCnt="5"/>
      <dgm:spPr/>
    </dgm:pt>
    <dgm:pt modelId="{2662F1A1-5B5A-4D9B-BB2E-59C4C602ABBB}" type="pres">
      <dgm:prSet presAssocID="{311810E3-E11F-40E1-87EB-5CF667013097}" presName="arrow" presStyleLbl="node1" presStyleIdx="3" presStyleCnt="5"/>
      <dgm:spPr/>
    </dgm:pt>
    <dgm:pt modelId="{D0996238-51CD-4D20-B80A-C6340D6CBBA8}" type="pres">
      <dgm:prSet presAssocID="{311810E3-E11F-40E1-87EB-5CF667013097}" presName="descendantArrow" presStyleCnt="0"/>
      <dgm:spPr/>
    </dgm:pt>
    <dgm:pt modelId="{E51346D4-8E17-4361-A245-0F1D915F8E0D}" type="pres">
      <dgm:prSet presAssocID="{A1B4C9F4-887D-4EFC-B9E0-865AA5757E12}" presName="childTextArrow" presStyleLbl="fgAccFollowNode1" presStyleIdx="3" presStyleCnt="5">
        <dgm:presLayoutVars>
          <dgm:bulletEnabled val="1"/>
        </dgm:presLayoutVars>
      </dgm:prSet>
      <dgm:spPr/>
    </dgm:pt>
    <dgm:pt modelId="{5EFA5A72-FC10-42CF-A323-FF40031C4026}" type="pres">
      <dgm:prSet presAssocID="{3F2BC1C0-53A3-42CD-9693-0D7E594CBE51}" presName="childTextArrow" presStyleLbl="fgAccFollowNode1" presStyleIdx="4" presStyleCnt="5">
        <dgm:presLayoutVars>
          <dgm:bulletEnabled val="1"/>
        </dgm:presLayoutVars>
      </dgm:prSet>
      <dgm:spPr/>
    </dgm:pt>
    <dgm:pt modelId="{EA871D15-32F3-40A8-BC5E-5D895B1C9447}" type="pres">
      <dgm:prSet presAssocID="{480F30CB-8F68-478B-954E-9292767C1751}" presName="sp" presStyleCnt="0"/>
      <dgm:spPr/>
    </dgm:pt>
    <dgm:pt modelId="{8A252635-9E77-45B8-837B-66357060E9EA}" type="pres">
      <dgm:prSet presAssocID="{761C7483-3F59-4E62-9FBF-CD73A72E79F6}" presName="arrowAndChildren" presStyleCnt="0"/>
      <dgm:spPr/>
    </dgm:pt>
    <dgm:pt modelId="{2B7AEB9F-986C-425B-96A5-15A9ADE79705}" type="pres">
      <dgm:prSet presAssocID="{761C7483-3F59-4E62-9FBF-CD73A72E79F6}" presName="parentTextArrow" presStyleLbl="node1" presStyleIdx="4" presStyleCnt="5" custLinFactNeighborY="-6866"/>
      <dgm:spPr/>
    </dgm:pt>
  </dgm:ptLst>
  <dgm:cxnLst>
    <dgm:cxn modelId="{11A3AF05-AC5A-44D9-AFC7-5D17686A4C05}" type="presOf" srcId="{8971D024-900F-40F6-A9D3-5AE4E8BB0265}" destId="{B1631061-2BCE-4F26-B052-7ECD3441C4B2}" srcOrd="0" destOrd="0" presId="urn:microsoft.com/office/officeart/2005/8/layout/process4"/>
    <dgm:cxn modelId="{62F8CC11-3A9C-4459-95E2-D968C09AF44B}" type="presOf" srcId="{F72228ED-F4F3-402F-9F80-B652C0D345A6}" destId="{0550785B-9FEA-4A8E-B79F-E5FFAF4954A4}" srcOrd="1" destOrd="0" presId="urn:microsoft.com/office/officeart/2005/8/layout/process4"/>
    <dgm:cxn modelId="{7F6DAD1C-0462-45EC-8684-CB9103D4A34B}" type="presOf" srcId="{B934AB56-987A-450F-AD13-D75E159AF4A9}" destId="{237E73DE-37D0-4A97-9CAC-C94FDC74F0D8}" srcOrd="0" destOrd="0" presId="urn:microsoft.com/office/officeart/2005/8/layout/process4"/>
    <dgm:cxn modelId="{98931723-B7FD-400F-B55C-39DA06FFAD3E}" type="presOf" srcId="{311810E3-E11F-40E1-87EB-5CF667013097}" destId="{54BF9C4C-8C80-45C2-BEAE-3CE53202FD6C}" srcOrd="0" destOrd="0" presId="urn:microsoft.com/office/officeart/2005/8/layout/process4"/>
    <dgm:cxn modelId="{50622230-DBA6-42CC-BE30-AA007BCAC3E6}" srcId="{311810E3-E11F-40E1-87EB-5CF667013097}" destId="{A1B4C9F4-887D-4EFC-B9E0-865AA5757E12}" srcOrd="0" destOrd="0" parTransId="{2F9171A7-2834-428D-AC28-7B528B620D82}" sibTransId="{04901FF1-7796-4138-B359-1910B8AFAC6A}"/>
    <dgm:cxn modelId="{9585B93D-19B2-4191-A0DC-F3964F9A7117}" type="presOf" srcId="{A1B4C9F4-887D-4EFC-B9E0-865AA5757E12}" destId="{E51346D4-8E17-4361-A245-0F1D915F8E0D}" srcOrd="0" destOrd="0" presId="urn:microsoft.com/office/officeart/2005/8/layout/process4"/>
    <dgm:cxn modelId="{E1EFAF62-AE7D-4E06-A1C7-FA089BD2E1E7}" type="presOf" srcId="{FE625445-73D2-4102-9806-5B536E2C12D2}" destId="{CF45DABB-C5AE-414E-9EFA-D161A6EA756F}" srcOrd="0" destOrd="0" presId="urn:microsoft.com/office/officeart/2005/8/layout/process4"/>
    <dgm:cxn modelId="{0E7B0663-4891-4712-9292-4E96EAFD70DC}" srcId="{FE625445-73D2-4102-9806-5B536E2C12D2}" destId="{86C3240E-B13E-4794-95CD-DF617E7313F3}" srcOrd="2" destOrd="0" parTransId="{3AAC675C-1816-4E5E-B6B4-CCF38FCD14F1}" sibTransId="{2DDE2D67-8D99-4E4C-B04B-587569FABE93}"/>
    <dgm:cxn modelId="{30032845-E107-4DF9-B726-8EEEA6C28013}" srcId="{90488450-D471-48BA-B012-94AAC23A4FAB}" destId="{41DA2CF8-7E2A-4B6A-A51A-87A4B9D3BFF6}" srcOrd="0" destOrd="0" parTransId="{A1A6ADE1-B93C-4444-8D55-621B788B6DA3}" sibTransId="{5D944879-6FEE-4A8B-9B30-1E59A289E68C}"/>
    <dgm:cxn modelId="{647D9449-D676-4E7B-9748-D6E503176247}" type="presOf" srcId="{90488450-D471-48BA-B012-94AAC23A4FAB}" destId="{7F5031F3-04C5-4F40-984A-FE70EE70CA30}" srcOrd="0" destOrd="0" presId="urn:microsoft.com/office/officeart/2005/8/layout/process4"/>
    <dgm:cxn modelId="{8FD70E70-FCAE-4B77-B08D-7D95BD88052F}" srcId="{FE625445-73D2-4102-9806-5B536E2C12D2}" destId="{F72228ED-F4F3-402F-9F80-B652C0D345A6}" srcOrd="4" destOrd="0" parTransId="{16908049-EB33-4EB8-ADC5-9A56BB70179C}" sibTransId="{B8936E59-6341-4CC1-907D-6BAA76C1B8AA}"/>
    <dgm:cxn modelId="{4F793076-91BF-4E14-8971-DF7387E74463}" srcId="{311810E3-E11F-40E1-87EB-5CF667013097}" destId="{3F2BC1C0-53A3-42CD-9693-0D7E594CBE51}" srcOrd="1" destOrd="0" parTransId="{6FE55A0C-E2BB-4D30-B506-D013BE248D80}" sibTransId="{37A97961-1A9E-4E27-8C0E-5FAEDA884802}"/>
    <dgm:cxn modelId="{722F4956-DB51-4B1E-AFAA-1805BA4F1007}" type="presOf" srcId="{F72228ED-F4F3-402F-9F80-B652C0D345A6}" destId="{082BC8F7-4535-46BF-A2A4-F4344CCC507D}" srcOrd="0" destOrd="0" presId="urn:microsoft.com/office/officeart/2005/8/layout/process4"/>
    <dgm:cxn modelId="{A132B57B-1DF6-45B4-AEE8-C63D4FBAA7BE}" type="presOf" srcId="{41DA2CF8-7E2A-4B6A-A51A-87A4B9D3BFF6}" destId="{B7567671-D49F-41F7-8D8B-49CEB6733256}" srcOrd="0" destOrd="0" presId="urn:microsoft.com/office/officeart/2005/8/layout/process4"/>
    <dgm:cxn modelId="{18599F8A-3F6B-4768-8AE8-3145189526B8}" type="presOf" srcId="{3F2BC1C0-53A3-42CD-9693-0D7E594CBE51}" destId="{5EFA5A72-FC10-42CF-A323-FF40031C4026}" srcOrd="0" destOrd="0" presId="urn:microsoft.com/office/officeart/2005/8/layout/process4"/>
    <dgm:cxn modelId="{69A5BA8D-368B-48C2-B73C-22E14D1E0DA6}" type="presOf" srcId="{311810E3-E11F-40E1-87EB-5CF667013097}" destId="{2662F1A1-5B5A-4D9B-BB2E-59C4C602ABBB}" srcOrd="1" destOrd="0" presId="urn:microsoft.com/office/officeart/2005/8/layout/process4"/>
    <dgm:cxn modelId="{2F5468B2-E07D-4F17-B02B-C05F7AFE89E5}" type="presOf" srcId="{90488450-D471-48BA-B012-94AAC23A4FAB}" destId="{8B0EAF91-AF73-40FD-A4AA-B91F03D90C0E}" srcOrd="1" destOrd="0" presId="urn:microsoft.com/office/officeart/2005/8/layout/process4"/>
    <dgm:cxn modelId="{AB7EC7BF-DD6D-425C-9454-B6C974B3B1CD}" type="presOf" srcId="{86C3240E-B13E-4794-95CD-DF617E7313F3}" destId="{2C2A9BA1-D12B-4723-B204-2B8AA89FCE03}" srcOrd="0" destOrd="0" presId="urn:microsoft.com/office/officeart/2005/8/layout/process4"/>
    <dgm:cxn modelId="{5947CCD2-7B0E-40A8-B1D4-5F394B257FC6}" srcId="{FE625445-73D2-4102-9806-5B536E2C12D2}" destId="{761C7483-3F59-4E62-9FBF-CD73A72E79F6}" srcOrd="0" destOrd="0" parTransId="{E264A66F-0B80-4DB4-BEE0-B4C2B43C069A}" sibTransId="{480F30CB-8F68-478B-954E-9292767C1751}"/>
    <dgm:cxn modelId="{719B64DB-FE7D-41B8-B659-D60A8A6889F3}" srcId="{FE625445-73D2-4102-9806-5B536E2C12D2}" destId="{311810E3-E11F-40E1-87EB-5CF667013097}" srcOrd="1" destOrd="0" parTransId="{50F74118-556E-421D-B124-D8DE5BD73DE0}" sibTransId="{6ACBCD6F-A587-4E01-A72F-815753AFAC94}"/>
    <dgm:cxn modelId="{10FB7FE8-E694-4E18-BB17-0A36A2F5B25A}" srcId="{FE625445-73D2-4102-9806-5B536E2C12D2}" destId="{90488450-D471-48BA-B012-94AAC23A4FAB}" srcOrd="3" destOrd="0" parTransId="{B2A65FEF-4EA6-40B6-A958-E991A2E475D6}" sibTransId="{E2B7EA04-38A1-4DA4-8194-178C9C8BC482}"/>
    <dgm:cxn modelId="{A83073ED-AB43-4237-B960-5BAF1B9DA337}" srcId="{F72228ED-F4F3-402F-9F80-B652C0D345A6}" destId="{8971D024-900F-40F6-A9D3-5AE4E8BB0265}" srcOrd="1" destOrd="0" parTransId="{924C89A6-F719-475F-A1BC-833405734B36}" sibTransId="{BBA95264-2A30-4161-8CBC-A3441FC5C606}"/>
    <dgm:cxn modelId="{6045AFFA-C97D-407E-938E-4AC46D3951CB}" srcId="{F72228ED-F4F3-402F-9F80-B652C0D345A6}" destId="{B934AB56-987A-450F-AD13-D75E159AF4A9}" srcOrd="0" destOrd="0" parTransId="{08ACF41C-8277-4C8B-8A03-66D57183B7EF}" sibTransId="{CF841C70-89E9-4420-82AC-35D652C4A646}"/>
    <dgm:cxn modelId="{AA16AAFF-FBC5-4C06-8D58-E859E0514AED}" type="presOf" srcId="{761C7483-3F59-4E62-9FBF-CD73A72E79F6}" destId="{2B7AEB9F-986C-425B-96A5-15A9ADE79705}" srcOrd="0" destOrd="0" presId="urn:microsoft.com/office/officeart/2005/8/layout/process4"/>
    <dgm:cxn modelId="{047853C6-E55C-4D62-A4AC-C475CCC54E83}" type="presParOf" srcId="{CF45DABB-C5AE-414E-9EFA-D161A6EA756F}" destId="{6C75ED66-BB24-45D5-9B0E-A1665098A39F}" srcOrd="0" destOrd="0" presId="urn:microsoft.com/office/officeart/2005/8/layout/process4"/>
    <dgm:cxn modelId="{760A04CF-57E4-4A7B-A9E4-9AC22CF07A6B}" type="presParOf" srcId="{6C75ED66-BB24-45D5-9B0E-A1665098A39F}" destId="{082BC8F7-4535-46BF-A2A4-F4344CCC507D}" srcOrd="0" destOrd="0" presId="urn:microsoft.com/office/officeart/2005/8/layout/process4"/>
    <dgm:cxn modelId="{8575AFE0-A450-4323-8C9A-F66D2F6EC69A}" type="presParOf" srcId="{6C75ED66-BB24-45D5-9B0E-A1665098A39F}" destId="{0550785B-9FEA-4A8E-B79F-E5FFAF4954A4}" srcOrd="1" destOrd="0" presId="urn:microsoft.com/office/officeart/2005/8/layout/process4"/>
    <dgm:cxn modelId="{7869D24E-8AD4-4D40-A14C-0D39499AD8E3}" type="presParOf" srcId="{6C75ED66-BB24-45D5-9B0E-A1665098A39F}" destId="{7A0763D4-3298-4D9D-B0EC-37D359FDCD09}" srcOrd="2" destOrd="0" presId="urn:microsoft.com/office/officeart/2005/8/layout/process4"/>
    <dgm:cxn modelId="{4E4DED41-EF11-4741-94C5-A452D90F998A}" type="presParOf" srcId="{7A0763D4-3298-4D9D-B0EC-37D359FDCD09}" destId="{237E73DE-37D0-4A97-9CAC-C94FDC74F0D8}" srcOrd="0" destOrd="0" presId="urn:microsoft.com/office/officeart/2005/8/layout/process4"/>
    <dgm:cxn modelId="{88270068-C5E6-4A10-B532-77F82005EE6D}" type="presParOf" srcId="{7A0763D4-3298-4D9D-B0EC-37D359FDCD09}" destId="{B1631061-2BCE-4F26-B052-7ECD3441C4B2}" srcOrd="1" destOrd="0" presId="urn:microsoft.com/office/officeart/2005/8/layout/process4"/>
    <dgm:cxn modelId="{19682CDC-DD18-45F7-9ACC-2D0353063149}" type="presParOf" srcId="{CF45DABB-C5AE-414E-9EFA-D161A6EA756F}" destId="{B295074A-0A63-4C10-AB97-6E06522F4AC1}" srcOrd="1" destOrd="0" presId="urn:microsoft.com/office/officeart/2005/8/layout/process4"/>
    <dgm:cxn modelId="{4493A3E0-A7C9-4BF4-9700-FD2485338902}" type="presParOf" srcId="{CF45DABB-C5AE-414E-9EFA-D161A6EA756F}" destId="{71E14E3A-1FF8-4710-B50B-2FC5BC45BBE4}" srcOrd="2" destOrd="0" presId="urn:microsoft.com/office/officeart/2005/8/layout/process4"/>
    <dgm:cxn modelId="{21D375D1-8373-4AFE-A05D-5173D3AC7615}" type="presParOf" srcId="{71E14E3A-1FF8-4710-B50B-2FC5BC45BBE4}" destId="{7F5031F3-04C5-4F40-984A-FE70EE70CA30}" srcOrd="0" destOrd="0" presId="urn:microsoft.com/office/officeart/2005/8/layout/process4"/>
    <dgm:cxn modelId="{79337CC7-4C39-4C90-A751-0D28C96D0E78}" type="presParOf" srcId="{71E14E3A-1FF8-4710-B50B-2FC5BC45BBE4}" destId="{8B0EAF91-AF73-40FD-A4AA-B91F03D90C0E}" srcOrd="1" destOrd="0" presId="urn:microsoft.com/office/officeart/2005/8/layout/process4"/>
    <dgm:cxn modelId="{E2D52344-5574-4E67-986B-D9BAE5B337D1}" type="presParOf" srcId="{71E14E3A-1FF8-4710-B50B-2FC5BC45BBE4}" destId="{BB27CDD5-DE3E-4AC9-AAE1-BDC8240BC3A6}" srcOrd="2" destOrd="0" presId="urn:microsoft.com/office/officeart/2005/8/layout/process4"/>
    <dgm:cxn modelId="{058197E8-7C30-425D-B3CF-9CB6EE35E84D}" type="presParOf" srcId="{BB27CDD5-DE3E-4AC9-AAE1-BDC8240BC3A6}" destId="{B7567671-D49F-41F7-8D8B-49CEB6733256}" srcOrd="0" destOrd="0" presId="urn:microsoft.com/office/officeart/2005/8/layout/process4"/>
    <dgm:cxn modelId="{10553978-2AD5-4FA5-9776-3B8FA2504F5E}" type="presParOf" srcId="{CF45DABB-C5AE-414E-9EFA-D161A6EA756F}" destId="{39E65A46-2ABD-4C7B-A1D7-4F96D679A99D}" srcOrd="3" destOrd="0" presId="urn:microsoft.com/office/officeart/2005/8/layout/process4"/>
    <dgm:cxn modelId="{D9FFAAE0-A563-45FA-88A3-50505AB010DB}" type="presParOf" srcId="{CF45DABB-C5AE-414E-9EFA-D161A6EA756F}" destId="{EB86115D-DAFC-4474-B8A6-34E63BAF0312}" srcOrd="4" destOrd="0" presId="urn:microsoft.com/office/officeart/2005/8/layout/process4"/>
    <dgm:cxn modelId="{1E6C076A-E279-401E-BB98-B47AA8CF70E5}" type="presParOf" srcId="{EB86115D-DAFC-4474-B8A6-34E63BAF0312}" destId="{2C2A9BA1-D12B-4723-B204-2B8AA89FCE03}" srcOrd="0" destOrd="0" presId="urn:microsoft.com/office/officeart/2005/8/layout/process4"/>
    <dgm:cxn modelId="{5DC0732C-7DD3-4830-AD46-1B42ECC48743}" type="presParOf" srcId="{CF45DABB-C5AE-414E-9EFA-D161A6EA756F}" destId="{E7E2A4D0-DF28-4A29-9739-22CFE45B5D70}" srcOrd="5" destOrd="0" presId="urn:microsoft.com/office/officeart/2005/8/layout/process4"/>
    <dgm:cxn modelId="{BD560984-8A54-4049-B146-DFB66C313B49}" type="presParOf" srcId="{CF45DABB-C5AE-414E-9EFA-D161A6EA756F}" destId="{1E0980B3-75F9-42DC-BAC1-5ED5FA990A09}" srcOrd="6" destOrd="0" presId="urn:microsoft.com/office/officeart/2005/8/layout/process4"/>
    <dgm:cxn modelId="{19388160-54A1-4E4B-B8DD-EA416490D2BF}" type="presParOf" srcId="{1E0980B3-75F9-42DC-BAC1-5ED5FA990A09}" destId="{54BF9C4C-8C80-45C2-BEAE-3CE53202FD6C}" srcOrd="0" destOrd="0" presId="urn:microsoft.com/office/officeart/2005/8/layout/process4"/>
    <dgm:cxn modelId="{1D202FC8-1439-47C1-80C0-73613F4660C5}" type="presParOf" srcId="{1E0980B3-75F9-42DC-BAC1-5ED5FA990A09}" destId="{2662F1A1-5B5A-4D9B-BB2E-59C4C602ABBB}" srcOrd="1" destOrd="0" presId="urn:microsoft.com/office/officeart/2005/8/layout/process4"/>
    <dgm:cxn modelId="{5A6B768B-C62B-4594-B1B9-4ED288C3D21B}" type="presParOf" srcId="{1E0980B3-75F9-42DC-BAC1-5ED5FA990A09}" destId="{D0996238-51CD-4D20-B80A-C6340D6CBBA8}" srcOrd="2" destOrd="0" presId="urn:microsoft.com/office/officeart/2005/8/layout/process4"/>
    <dgm:cxn modelId="{7785F8D9-D82E-4725-9E16-B28D1549C22B}" type="presParOf" srcId="{D0996238-51CD-4D20-B80A-C6340D6CBBA8}" destId="{E51346D4-8E17-4361-A245-0F1D915F8E0D}" srcOrd="0" destOrd="0" presId="urn:microsoft.com/office/officeart/2005/8/layout/process4"/>
    <dgm:cxn modelId="{6187FF97-EEB4-4C82-875C-5E70F993B5DE}" type="presParOf" srcId="{D0996238-51CD-4D20-B80A-C6340D6CBBA8}" destId="{5EFA5A72-FC10-42CF-A323-FF40031C4026}" srcOrd="1" destOrd="0" presId="urn:microsoft.com/office/officeart/2005/8/layout/process4"/>
    <dgm:cxn modelId="{FCB5C8F7-CCBF-4885-8988-BC3DEE5F89ED}" type="presParOf" srcId="{CF45DABB-C5AE-414E-9EFA-D161A6EA756F}" destId="{EA871D15-32F3-40A8-BC5E-5D895B1C9447}" srcOrd="7" destOrd="0" presId="urn:microsoft.com/office/officeart/2005/8/layout/process4"/>
    <dgm:cxn modelId="{13E344CF-3829-4B6D-9898-5E44BB5573D3}" type="presParOf" srcId="{CF45DABB-C5AE-414E-9EFA-D161A6EA756F}" destId="{8A252635-9E77-45B8-837B-66357060E9EA}" srcOrd="8" destOrd="0" presId="urn:microsoft.com/office/officeart/2005/8/layout/process4"/>
    <dgm:cxn modelId="{6499AB5E-2A35-47F6-A0C9-715F5578CB21}" type="presParOf" srcId="{8A252635-9E77-45B8-837B-66357060E9EA}" destId="{2B7AEB9F-986C-425B-96A5-15A9ADE7970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55191-6E4C-4546-9DA7-E1C01FE030CB}">
      <dsp:nvSpPr>
        <dsp:cNvPr id="0" name=""/>
        <dsp:cNvSpPr/>
      </dsp:nvSpPr>
      <dsp:spPr>
        <a:xfrm rot="5400000">
          <a:off x="-151023" y="153275"/>
          <a:ext cx="1006822" cy="70477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700" kern="1200" dirty="0"/>
            <a:t>Plan d’eau, Divisé en trois partie</a:t>
          </a:r>
        </a:p>
      </dsp:txBody>
      <dsp:txXfrm rot="-5400000">
        <a:off x="1" y="354640"/>
        <a:ext cx="704775" cy="302047"/>
      </dsp:txXfrm>
    </dsp:sp>
    <dsp:sp modelId="{60AAF63E-7432-4489-B143-5281DA66406B}">
      <dsp:nvSpPr>
        <dsp:cNvPr id="0" name=""/>
        <dsp:cNvSpPr/>
      </dsp:nvSpPr>
      <dsp:spPr>
        <a:xfrm rot="5400000">
          <a:off x="3785958" y="-3062942"/>
          <a:ext cx="654434" cy="6816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Le haut lac vers Villeneuve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Le grand lac vers Lausanne , Evian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Petit lac Nyon, Genève</a:t>
          </a:r>
        </a:p>
      </dsp:txBody>
      <dsp:txXfrm rot="-5400000">
        <a:off x="704776" y="50187"/>
        <a:ext cx="6784852" cy="590540"/>
      </dsp:txXfrm>
    </dsp:sp>
    <dsp:sp modelId="{A06CCF8C-AD70-49A8-93F3-0E770F3C0F8B}">
      <dsp:nvSpPr>
        <dsp:cNvPr id="0" name=""/>
        <dsp:cNvSpPr/>
      </dsp:nvSpPr>
      <dsp:spPr>
        <a:xfrm rot="5400000">
          <a:off x="-151023" y="1009437"/>
          <a:ext cx="1006822" cy="70477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700" kern="1200" dirty="0"/>
            <a:t>Les vents</a:t>
          </a:r>
        </a:p>
      </dsp:txBody>
      <dsp:txXfrm rot="-5400000">
        <a:off x="1" y="1210802"/>
        <a:ext cx="704775" cy="302047"/>
      </dsp:txXfrm>
    </dsp:sp>
    <dsp:sp modelId="{9EE59402-C8CC-424A-8C58-9C2F6BA86D45}">
      <dsp:nvSpPr>
        <dsp:cNvPr id="0" name=""/>
        <dsp:cNvSpPr/>
      </dsp:nvSpPr>
      <dsp:spPr>
        <a:xfrm rot="5400000">
          <a:off x="3785958" y="-2222768"/>
          <a:ext cx="654434" cy="6816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La bise de Lausanne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Le vent du sud-ouest de Genève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Le </a:t>
          </a:r>
          <a:r>
            <a:rPr lang="fr-CH" sz="1300" kern="1200" dirty="0" err="1"/>
            <a:t>Bornand</a:t>
          </a:r>
          <a:r>
            <a:rPr lang="fr-CH" sz="1300" kern="1200" dirty="0"/>
            <a:t> de la France.</a:t>
          </a:r>
        </a:p>
      </dsp:txBody>
      <dsp:txXfrm rot="-5400000">
        <a:off x="704776" y="890361"/>
        <a:ext cx="6784852" cy="590540"/>
      </dsp:txXfrm>
    </dsp:sp>
    <dsp:sp modelId="{2D115EE1-B283-413F-BD5B-6C5ADCF0E6A1}">
      <dsp:nvSpPr>
        <dsp:cNvPr id="0" name=""/>
        <dsp:cNvSpPr/>
      </dsp:nvSpPr>
      <dsp:spPr>
        <a:xfrm rot="5400000">
          <a:off x="-151023" y="1865599"/>
          <a:ext cx="1006822" cy="70477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700" kern="1200" dirty="0"/>
            <a:t>Les vents</a:t>
          </a:r>
        </a:p>
      </dsp:txBody>
      <dsp:txXfrm rot="-5400000">
        <a:off x="1" y="2066964"/>
        <a:ext cx="704775" cy="302047"/>
      </dsp:txXfrm>
    </dsp:sp>
    <dsp:sp modelId="{4F0D74F8-6182-4857-B350-0653FFFE610B}">
      <dsp:nvSpPr>
        <dsp:cNvPr id="0" name=""/>
        <dsp:cNvSpPr/>
      </dsp:nvSpPr>
      <dsp:spPr>
        <a:xfrm rot="5400000">
          <a:off x="3785958" y="-1366606"/>
          <a:ext cx="654434" cy="6816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Le Joran du Jura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Le </a:t>
          </a:r>
          <a:r>
            <a:rPr lang="fr-CH" sz="1300" kern="1200" dirty="0" err="1"/>
            <a:t>Morget</a:t>
          </a:r>
          <a:r>
            <a:rPr lang="fr-CH" sz="1300" kern="1200" dirty="0"/>
            <a:t> de Morges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La </a:t>
          </a:r>
          <a:r>
            <a:rPr lang="fr-CH" sz="1300" kern="1200" dirty="0" err="1"/>
            <a:t>Vaudaire</a:t>
          </a:r>
          <a:r>
            <a:rPr lang="fr-CH" sz="1300" kern="1200" dirty="0"/>
            <a:t> de port Valais</a:t>
          </a:r>
        </a:p>
      </dsp:txBody>
      <dsp:txXfrm rot="-5400000">
        <a:off x="704776" y="1746523"/>
        <a:ext cx="6784852" cy="590540"/>
      </dsp:txXfrm>
    </dsp:sp>
    <dsp:sp modelId="{F413224E-FD78-4DDD-9D7B-352846D2ABBB}">
      <dsp:nvSpPr>
        <dsp:cNvPr id="0" name=""/>
        <dsp:cNvSpPr/>
      </dsp:nvSpPr>
      <dsp:spPr>
        <a:xfrm rot="5400000">
          <a:off x="-151023" y="2721761"/>
          <a:ext cx="1006822" cy="70477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700" kern="1200" dirty="0"/>
            <a:t>Le lac Léman</a:t>
          </a:r>
        </a:p>
      </dsp:txBody>
      <dsp:txXfrm rot="-5400000">
        <a:off x="1" y="2923126"/>
        <a:ext cx="704775" cy="302047"/>
      </dsp:txXfrm>
    </dsp:sp>
    <dsp:sp modelId="{536FDC8D-AB6F-4996-B617-8202E19E8589}">
      <dsp:nvSpPr>
        <dsp:cNvPr id="0" name=""/>
        <dsp:cNvSpPr/>
      </dsp:nvSpPr>
      <dsp:spPr>
        <a:xfrm rot="5400000">
          <a:off x="3785958" y="-510444"/>
          <a:ext cx="654434" cy="6816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Au Nord, la Suisse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Au Sud la France</a:t>
          </a:r>
        </a:p>
      </dsp:txBody>
      <dsp:txXfrm rot="-5400000">
        <a:off x="704776" y="2602685"/>
        <a:ext cx="6784852" cy="5905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953E8-1238-41F7-85C9-2BC6D905CDCD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7EE7D-BBBE-4161-B1E3-4C05A73343F4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Se présenter au centre du chenal, entamer son virage en poussant l’avant du bateau contre les obstacles</a:t>
          </a:r>
        </a:p>
      </dsp:txBody>
      <dsp:txXfrm>
        <a:off x="1828800" y="203199"/>
        <a:ext cx="2133600" cy="1097282"/>
      </dsp:txXfrm>
    </dsp:sp>
    <dsp:sp modelId="{E9576D36-396B-4DC3-9653-1A72FE95B9BD}">
      <dsp:nvSpPr>
        <dsp:cNvPr id="0" name=""/>
        <dsp:cNvSpPr/>
      </dsp:nvSpPr>
      <dsp:spPr>
        <a:xfrm>
          <a:off x="640081" y="1300482"/>
          <a:ext cx="2377437" cy="237743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CED77-14E1-4CF6-AC60-8B47113579CE}">
      <dsp:nvSpPr>
        <dsp:cNvPr id="0" name=""/>
        <dsp:cNvSpPr/>
      </dsp:nvSpPr>
      <dsp:spPr>
        <a:xfrm>
          <a:off x="1828800" y="1300482"/>
          <a:ext cx="4267200" cy="2377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Quand le bateau est en travers du chenal</a:t>
          </a:r>
        </a:p>
      </dsp:txBody>
      <dsp:txXfrm>
        <a:off x="1828800" y="1300482"/>
        <a:ext cx="2133600" cy="1097278"/>
      </dsp:txXfrm>
    </dsp:sp>
    <dsp:sp modelId="{1ECD4B8E-F5A0-46B3-976B-9AF0B40E2975}">
      <dsp:nvSpPr>
        <dsp:cNvPr id="0" name=""/>
        <dsp:cNvSpPr/>
      </dsp:nvSpPr>
      <dsp:spPr>
        <a:xfrm>
          <a:off x="1280160" y="2397761"/>
          <a:ext cx="1097278" cy="109727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6AA00-7F75-4CF5-A9BF-F6D82655C1CF}">
      <dsp:nvSpPr>
        <dsp:cNvPr id="0" name=""/>
        <dsp:cNvSpPr/>
      </dsp:nvSpPr>
      <dsp:spPr>
        <a:xfrm>
          <a:off x="1828800" y="2397761"/>
          <a:ext cx="4267200" cy="1097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Terminez le virage </a:t>
          </a:r>
        </a:p>
      </dsp:txBody>
      <dsp:txXfrm>
        <a:off x="1828800" y="2397761"/>
        <a:ext cx="2133600" cy="1097278"/>
      </dsp:txXfrm>
    </dsp:sp>
    <dsp:sp modelId="{E3B2DC35-C95F-4F0E-B7DD-49C133F284F9}">
      <dsp:nvSpPr>
        <dsp:cNvPr id="0" name=""/>
        <dsp:cNvSpPr/>
      </dsp:nvSpPr>
      <dsp:spPr>
        <a:xfrm>
          <a:off x="3962400" y="203199"/>
          <a:ext cx="2133600" cy="109728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 dirty="0"/>
            <a:t>Travailler avec des coups de gaz.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 dirty="0"/>
            <a:t>Laissez travailler le bateau.</a:t>
          </a:r>
        </a:p>
      </dsp:txBody>
      <dsp:txXfrm>
        <a:off x="3962400" y="203199"/>
        <a:ext cx="2133600" cy="1097282"/>
      </dsp:txXfrm>
    </dsp:sp>
    <dsp:sp modelId="{C03E647A-87B0-4DC1-BB57-555D7976F061}">
      <dsp:nvSpPr>
        <dsp:cNvPr id="0" name=""/>
        <dsp:cNvSpPr/>
      </dsp:nvSpPr>
      <dsp:spPr>
        <a:xfrm>
          <a:off x="3962400" y="1300482"/>
          <a:ext cx="2133600" cy="10972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 dirty="0"/>
            <a:t>Barrez du côté opposé.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/>
            <a:t>Coups de gaz en arrière.</a:t>
          </a:r>
          <a:endParaRPr lang="fr-CH" sz="1400" kern="1200" dirty="0"/>
        </a:p>
      </dsp:txBody>
      <dsp:txXfrm>
        <a:off x="3962400" y="1300482"/>
        <a:ext cx="2133600" cy="1097278"/>
      </dsp:txXfrm>
    </dsp:sp>
    <dsp:sp modelId="{A3746126-330B-45AF-B177-5FF11CF3E428}">
      <dsp:nvSpPr>
        <dsp:cNvPr id="0" name=""/>
        <dsp:cNvSpPr/>
      </dsp:nvSpPr>
      <dsp:spPr>
        <a:xfrm>
          <a:off x="3962400" y="2397761"/>
          <a:ext cx="2133600" cy="10972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 dirty="0"/>
            <a:t>Barrer de l’autre côté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 dirty="0"/>
            <a:t>Coup de gaz en avant.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400" kern="1200" dirty="0"/>
            <a:t>Une fois le bateau droit, reprendre sa route.</a:t>
          </a:r>
        </a:p>
      </dsp:txBody>
      <dsp:txXfrm>
        <a:off x="3962400" y="2397761"/>
        <a:ext cx="2133600" cy="1097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E41853-3DC4-4E0B-A3B5-A9D8F10CF527}">
      <dsp:nvSpPr>
        <dsp:cNvPr id="0" name=""/>
        <dsp:cNvSpPr/>
      </dsp:nvSpPr>
      <dsp:spPr>
        <a:xfrm rot="10800000">
          <a:off x="0" y="0"/>
          <a:ext cx="6648400" cy="1464162"/>
        </a:xfrm>
        <a:prstGeom prst="trapezoid">
          <a:avLst>
            <a:gd name="adj" fmla="val 75679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Prendre un angle de 45 degrés au ponton moteur droit. Avancer au ralenti en visant le centre du ponton. Si vent, prendre un point de repère côté vent. </a:t>
          </a:r>
        </a:p>
      </dsp:txBody>
      <dsp:txXfrm rot="-10800000">
        <a:off x="1163469" y="0"/>
        <a:ext cx="4321460" cy="1464162"/>
      </dsp:txXfrm>
    </dsp:sp>
    <dsp:sp modelId="{717E10DF-F436-4D24-A4D5-AF74173DCEA5}">
      <dsp:nvSpPr>
        <dsp:cNvPr id="0" name=""/>
        <dsp:cNvSpPr/>
      </dsp:nvSpPr>
      <dsp:spPr>
        <a:xfrm rot="10800000">
          <a:off x="1108066" y="1464162"/>
          <a:ext cx="4432266" cy="1464162"/>
        </a:xfrm>
        <a:prstGeom prst="trapezoid">
          <a:avLst>
            <a:gd name="adj" fmla="val 75679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A 3 mètres tourner le volant du côté opposé au ponton, un coup de gaze en avant pour que le bateau glisse latéralement.</a:t>
          </a:r>
        </a:p>
      </dsp:txBody>
      <dsp:txXfrm rot="-10800000">
        <a:off x="1883713" y="1464162"/>
        <a:ext cx="2880973" cy="1464162"/>
      </dsp:txXfrm>
    </dsp:sp>
    <dsp:sp modelId="{3CD59A9B-2C2A-4A2F-AF77-FA066FF11457}">
      <dsp:nvSpPr>
        <dsp:cNvPr id="0" name=""/>
        <dsp:cNvSpPr/>
      </dsp:nvSpPr>
      <dsp:spPr>
        <a:xfrm rot="10800000">
          <a:off x="2216133" y="2928325"/>
          <a:ext cx="2216133" cy="1464162"/>
        </a:xfrm>
        <a:prstGeom prst="trapezoid">
          <a:avLst>
            <a:gd name="adj" fmla="val 75679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Inverser le volant et mettre un coup de gaze en arrière, pour ramener l’arrière.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Terminer, moteur droit</a:t>
          </a:r>
        </a:p>
      </dsp:txBody>
      <dsp:txXfrm rot="-10800000">
        <a:off x="2216133" y="2928325"/>
        <a:ext cx="2216133" cy="14641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5D0EF-30C8-4EB1-80A2-FA5767152A92}">
      <dsp:nvSpPr>
        <dsp:cNvPr id="0" name=""/>
        <dsp:cNvSpPr/>
      </dsp:nvSpPr>
      <dsp:spPr>
        <a:xfrm>
          <a:off x="1150062" y="0"/>
          <a:ext cx="4391212" cy="1354666"/>
        </a:xfrm>
        <a:prstGeom prst="trapezoid">
          <a:avLst>
            <a:gd name="adj" fmla="val 82325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Prendre un angle de 45 degrés.	A une demie longueur de bateau du ponton, mettre le volant full direction opposée au ponton et donner un coup de gaz. Le bateau dérape direction ponton.</a:t>
          </a:r>
        </a:p>
      </dsp:txBody>
      <dsp:txXfrm>
        <a:off x="1150062" y="0"/>
        <a:ext cx="4391212" cy="1354666"/>
      </dsp:txXfrm>
    </dsp:sp>
    <dsp:sp modelId="{BB537ACA-1A01-4D21-B7A6-5A6EC58B83FC}">
      <dsp:nvSpPr>
        <dsp:cNvPr id="0" name=""/>
        <dsp:cNvSpPr/>
      </dsp:nvSpPr>
      <dsp:spPr>
        <a:xfrm>
          <a:off x="0" y="1354666"/>
          <a:ext cx="6691338" cy="1354666"/>
        </a:xfrm>
        <a:prstGeom prst="trapezoid">
          <a:avLst>
            <a:gd name="adj" fmla="val 82325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Laisser le bateau se mettre parallèle au ponton. Puis le laisser dépasser la parallèle au ponton, l’arrière s’éloigne en ouvrant l’angle et mettre la marche avant. </a:t>
          </a:r>
        </a:p>
      </dsp:txBody>
      <dsp:txXfrm>
        <a:off x="1170984" y="1354666"/>
        <a:ext cx="4349369" cy="1354666"/>
      </dsp:txXfrm>
    </dsp:sp>
    <dsp:sp modelId="{C4561EFD-E383-4930-B048-99DE0418D647}">
      <dsp:nvSpPr>
        <dsp:cNvPr id="0" name=""/>
        <dsp:cNvSpPr/>
      </dsp:nvSpPr>
      <dsp:spPr>
        <a:xfrm>
          <a:off x="0" y="2709333"/>
          <a:ext cx="6691338" cy="1354666"/>
        </a:xfrm>
        <a:prstGeom prst="trapezoid">
          <a:avLst>
            <a:gd name="adj" fmla="val 82325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Recommencer la manœuvre jusqu’à l’accostage.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Manœuvre aussi appelée, crabe ou banane.</a:t>
          </a:r>
        </a:p>
      </dsp:txBody>
      <dsp:txXfrm>
        <a:off x="1170984" y="2709333"/>
        <a:ext cx="4349369" cy="1354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801FA-CC09-4A80-9314-B9BBA9CEA73F}">
      <dsp:nvSpPr>
        <dsp:cNvPr id="0" name=""/>
        <dsp:cNvSpPr/>
      </dsp:nvSpPr>
      <dsp:spPr>
        <a:xfrm>
          <a:off x="314291" y="4126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Moteur hors bord 115cv</a:t>
          </a:r>
        </a:p>
      </dsp:txBody>
      <dsp:txXfrm>
        <a:off x="314291" y="4126"/>
        <a:ext cx="1459697" cy="875818"/>
      </dsp:txXfrm>
    </dsp:sp>
    <dsp:sp modelId="{1FBB8DAC-EA2D-465A-9D2D-DED968336C4F}">
      <dsp:nvSpPr>
        <dsp:cNvPr id="0" name=""/>
        <dsp:cNvSpPr/>
      </dsp:nvSpPr>
      <dsp:spPr>
        <a:xfrm>
          <a:off x="1919958" y="4126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Clé de contact</a:t>
          </a:r>
        </a:p>
      </dsp:txBody>
      <dsp:txXfrm>
        <a:off x="1919958" y="4126"/>
        <a:ext cx="1459697" cy="875818"/>
      </dsp:txXfrm>
    </dsp:sp>
    <dsp:sp modelId="{3C344CB7-CC02-416D-A7A5-B0782EF2B9ED}">
      <dsp:nvSpPr>
        <dsp:cNvPr id="0" name=""/>
        <dsp:cNvSpPr/>
      </dsp:nvSpPr>
      <dsp:spPr>
        <a:xfrm>
          <a:off x="3525625" y="4126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Bouée avec drisse de 10 mètres</a:t>
          </a:r>
        </a:p>
      </dsp:txBody>
      <dsp:txXfrm>
        <a:off x="3525625" y="4126"/>
        <a:ext cx="1459697" cy="875818"/>
      </dsp:txXfrm>
    </dsp:sp>
    <dsp:sp modelId="{299FB3F5-A3B1-4024-886A-FEC2607796E0}">
      <dsp:nvSpPr>
        <dsp:cNvPr id="0" name=""/>
        <dsp:cNvSpPr/>
      </dsp:nvSpPr>
      <dsp:spPr>
        <a:xfrm>
          <a:off x="5131292" y="4126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5,80 mètres de long</a:t>
          </a:r>
        </a:p>
      </dsp:txBody>
      <dsp:txXfrm>
        <a:off x="5131292" y="4126"/>
        <a:ext cx="1459697" cy="875818"/>
      </dsp:txXfrm>
    </dsp:sp>
    <dsp:sp modelId="{31FCE77A-81BF-424C-905E-B1E01D3E47C1}">
      <dsp:nvSpPr>
        <dsp:cNvPr id="0" name=""/>
        <dsp:cNvSpPr/>
      </dsp:nvSpPr>
      <dsp:spPr>
        <a:xfrm>
          <a:off x="6736959" y="4126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Cordages en suffisance</a:t>
          </a:r>
        </a:p>
      </dsp:txBody>
      <dsp:txXfrm>
        <a:off x="6736959" y="4126"/>
        <a:ext cx="1459697" cy="875818"/>
      </dsp:txXfrm>
    </dsp:sp>
    <dsp:sp modelId="{2A70B543-BA1F-44F5-AC62-2E00984560D6}">
      <dsp:nvSpPr>
        <dsp:cNvPr id="0" name=""/>
        <dsp:cNvSpPr/>
      </dsp:nvSpPr>
      <dsp:spPr>
        <a:xfrm>
          <a:off x="8352932" y="4092735"/>
          <a:ext cx="1459697" cy="875818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Ecope</a:t>
          </a:r>
        </a:p>
      </dsp:txBody>
      <dsp:txXfrm>
        <a:off x="8352932" y="4092735"/>
        <a:ext cx="1459697" cy="875818"/>
      </dsp:txXfrm>
    </dsp:sp>
    <dsp:sp modelId="{F795C333-0E1D-49BC-9822-121C1A6C5986}">
      <dsp:nvSpPr>
        <dsp:cNvPr id="0" name=""/>
        <dsp:cNvSpPr/>
      </dsp:nvSpPr>
      <dsp:spPr>
        <a:xfrm>
          <a:off x="314291" y="1025914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Boussole</a:t>
          </a:r>
        </a:p>
      </dsp:txBody>
      <dsp:txXfrm>
        <a:off x="314291" y="1025914"/>
        <a:ext cx="1459697" cy="875818"/>
      </dsp:txXfrm>
    </dsp:sp>
    <dsp:sp modelId="{BE275498-CD09-4568-9B17-1F1EAC1AA0CC}">
      <dsp:nvSpPr>
        <dsp:cNvPr id="0" name=""/>
        <dsp:cNvSpPr/>
      </dsp:nvSpPr>
      <dsp:spPr>
        <a:xfrm>
          <a:off x="1919958" y="1025914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Fanion rouge</a:t>
          </a:r>
        </a:p>
      </dsp:txBody>
      <dsp:txXfrm>
        <a:off x="1919958" y="1025914"/>
        <a:ext cx="1459697" cy="875818"/>
      </dsp:txXfrm>
    </dsp:sp>
    <dsp:sp modelId="{89FA0008-5D34-4D77-99FF-C95763B0F1DC}">
      <dsp:nvSpPr>
        <dsp:cNvPr id="0" name=""/>
        <dsp:cNvSpPr/>
      </dsp:nvSpPr>
      <dsp:spPr>
        <a:xfrm>
          <a:off x="3525625" y="1025914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Feu de navigation et blanc visible de partout</a:t>
          </a:r>
        </a:p>
      </dsp:txBody>
      <dsp:txXfrm>
        <a:off x="3525625" y="1025914"/>
        <a:ext cx="1459697" cy="875818"/>
      </dsp:txXfrm>
    </dsp:sp>
    <dsp:sp modelId="{40339928-842B-459B-A0FB-59F99E707565}">
      <dsp:nvSpPr>
        <dsp:cNvPr id="0" name=""/>
        <dsp:cNvSpPr/>
      </dsp:nvSpPr>
      <dsp:spPr>
        <a:xfrm>
          <a:off x="5109645" y="1004447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Jauge d’essence</a:t>
          </a:r>
        </a:p>
      </dsp:txBody>
      <dsp:txXfrm>
        <a:off x="5109645" y="1004447"/>
        <a:ext cx="1459697" cy="875818"/>
      </dsp:txXfrm>
    </dsp:sp>
    <dsp:sp modelId="{7E821FF6-CB68-48FF-AF56-67745F5CA579}">
      <dsp:nvSpPr>
        <dsp:cNvPr id="0" name=""/>
        <dsp:cNvSpPr/>
      </dsp:nvSpPr>
      <dsp:spPr>
        <a:xfrm>
          <a:off x="6736959" y="1025914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2,18 mètres de large</a:t>
          </a:r>
        </a:p>
      </dsp:txBody>
      <dsp:txXfrm>
        <a:off x="6736959" y="1025914"/>
        <a:ext cx="1459697" cy="875818"/>
      </dsp:txXfrm>
    </dsp:sp>
    <dsp:sp modelId="{E002FACB-E995-437E-8D9A-153839A26C7F}">
      <dsp:nvSpPr>
        <dsp:cNvPr id="0" name=""/>
        <dsp:cNvSpPr/>
      </dsp:nvSpPr>
      <dsp:spPr>
        <a:xfrm>
          <a:off x="8342626" y="1025914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Coupe circuit de sécurité</a:t>
          </a:r>
        </a:p>
      </dsp:txBody>
      <dsp:txXfrm>
        <a:off x="8342626" y="1025914"/>
        <a:ext cx="1459697" cy="875818"/>
      </dsp:txXfrm>
    </dsp:sp>
    <dsp:sp modelId="{91D7C788-3A3E-4982-BD5E-41ABDCAFF017}">
      <dsp:nvSpPr>
        <dsp:cNvPr id="0" name=""/>
        <dsp:cNvSpPr/>
      </dsp:nvSpPr>
      <dsp:spPr>
        <a:xfrm>
          <a:off x="314291" y="2047702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Coupe circuit général</a:t>
          </a:r>
        </a:p>
      </dsp:txBody>
      <dsp:txXfrm>
        <a:off x="314291" y="2047702"/>
        <a:ext cx="1459697" cy="875818"/>
      </dsp:txXfrm>
    </dsp:sp>
    <dsp:sp modelId="{A8725D51-9451-457E-AA14-59D4D68D8A03}">
      <dsp:nvSpPr>
        <dsp:cNvPr id="0" name=""/>
        <dsp:cNvSpPr/>
      </dsp:nvSpPr>
      <dsp:spPr>
        <a:xfrm>
          <a:off x="1919958" y="2047702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Rapporteur</a:t>
          </a:r>
        </a:p>
      </dsp:txBody>
      <dsp:txXfrm>
        <a:off x="1919958" y="2047702"/>
        <a:ext cx="1459697" cy="875818"/>
      </dsp:txXfrm>
    </dsp:sp>
    <dsp:sp modelId="{1B694171-A44E-4FD3-B883-FFCC9955E006}">
      <dsp:nvSpPr>
        <dsp:cNvPr id="0" name=""/>
        <dsp:cNvSpPr/>
      </dsp:nvSpPr>
      <dsp:spPr>
        <a:xfrm>
          <a:off x="3525625" y="2047702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Carte du lac Léman</a:t>
          </a:r>
        </a:p>
      </dsp:txBody>
      <dsp:txXfrm>
        <a:off x="3525625" y="2047702"/>
        <a:ext cx="1459697" cy="875818"/>
      </dsp:txXfrm>
    </dsp:sp>
    <dsp:sp modelId="{5046A006-FA11-478A-9F62-4F49D7E0D2BE}">
      <dsp:nvSpPr>
        <dsp:cNvPr id="0" name=""/>
        <dsp:cNvSpPr/>
      </dsp:nvSpPr>
      <dsp:spPr>
        <a:xfrm>
          <a:off x="5131292" y="2047702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Echelle de bain</a:t>
          </a:r>
        </a:p>
      </dsp:txBody>
      <dsp:txXfrm>
        <a:off x="5131292" y="2047702"/>
        <a:ext cx="1459697" cy="875818"/>
      </dsp:txXfrm>
    </dsp:sp>
    <dsp:sp modelId="{86C8BAA6-40A7-46AA-AD41-0713500352EA}">
      <dsp:nvSpPr>
        <dsp:cNvPr id="0" name=""/>
        <dsp:cNvSpPr/>
      </dsp:nvSpPr>
      <dsp:spPr>
        <a:xfrm>
          <a:off x="6736959" y="2047702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Coupe circuit de réserve</a:t>
          </a:r>
        </a:p>
      </dsp:txBody>
      <dsp:txXfrm>
        <a:off x="6736959" y="2047702"/>
        <a:ext cx="1459697" cy="875818"/>
      </dsp:txXfrm>
    </dsp:sp>
    <dsp:sp modelId="{0F31A29C-8E35-4A3B-AB7D-79AE9AFF4B9B}">
      <dsp:nvSpPr>
        <dsp:cNvPr id="0" name=""/>
        <dsp:cNvSpPr/>
      </dsp:nvSpPr>
      <dsp:spPr>
        <a:xfrm>
          <a:off x="8342626" y="2047702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Entrée du réservoir d’essence</a:t>
          </a:r>
        </a:p>
      </dsp:txBody>
      <dsp:txXfrm>
        <a:off x="8342626" y="2047702"/>
        <a:ext cx="1459697" cy="875818"/>
      </dsp:txXfrm>
    </dsp:sp>
    <dsp:sp modelId="{A76A822D-FCC9-4DB9-A9A9-2017D4ECBA33}">
      <dsp:nvSpPr>
        <dsp:cNvPr id="0" name=""/>
        <dsp:cNvSpPr/>
      </dsp:nvSpPr>
      <dsp:spPr>
        <a:xfrm>
          <a:off x="314291" y="306949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Clé du réservoir d’essence</a:t>
          </a:r>
        </a:p>
      </dsp:txBody>
      <dsp:txXfrm>
        <a:off x="314291" y="3069490"/>
        <a:ext cx="1459697" cy="875818"/>
      </dsp:txXfrm>
    </dsp:sp>
    <dsp:sp modelId="{5AD53FD5-E283-4A87-B359-AC1EDD8B1C88}">
      <dsp:nvSpPr>
        <dsp:cNvPr id="0" name=""/>
        <dsp:cNvSpPr/>
      </dsp:nvSpPr>
      <dsp:spPr>
        <a:xfrm>
          <a:off x="1919958" y="306949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Gilets de sauvetage en suffisance</a:t>
          </a:r>
        </a:p>
      </dsp:txBody>
      <dsp:txXfrm>
        <a:off x="1919958" y="3069490"/>
        <a:ext cx="1459697" cy="875818"/>
      </dsp:txXfrm>
    </dsp:sp>
    <dsp:sp modelId="{2A7EB767-72D1-422B-8D9F-8AB260D6E114}">
      <dsp:nvSpPr>
        <dsp:cNvPr id="0" name=""/>
        <dsp:cNvSpPr/>
      </dsp:nvSpPr>
      <dsp:spPr>
        <a:xfrm>
          <a:off x="3525625" y="306949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Poignée d’accélération</a:t>
          </a:r>
        </a:p>
      </dsp:txBody>
      <dsp:txXfrm>
        <a:off x="3525625" y="3069490"/>
        <a:ext cx="1459697" cy="875818"/>
      </dsp:txXfrm>
    </dsp:sp>
    <dsp:sp modelId="{C4BFBD5A-CCFB-46FA-AC8B-8E2114495756}">
      <dsp:nvSpPr>
        <dsp:cNvPr id="0" name=""/>
        <dsp:cNvSpPr/>
      </dsp:nvSpPr>
      <dsp:spPr>
        <a:xfrm>
          <a:off x="5131292" y="306949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Ancre charrue, prête a être lancée.</a:t>
          </a:r>
        </a:p>
      </dsp:txBody>
      <dsp:txXfrm>
        <a:off x="5131292" y="3069490"/>
        <a:ext cx="1459697" cy="875818"/>
      </dsp:txXfrm>
    </dsp:sp>
    <dsp:sp modelId="{EB1809C6-5AEC-49E0-8BD0-274E353BB7E3}">
      <dsp:nvSpPr>
        <dsp:cNvPr id="0" name=""/>
        <dsp:cNvSpPr/>
      </dsp:nvSpPr>
      <dsp:spPr>
        <a:xfrm>
          <a:off x="6736959" y="306949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Gaffe</a:t>
          </a:r>
        </a:p>
      </dsp:txBody>
      <dsp:txXfrm>
        <a:off x="6736959" y="3069490"/>
        <a:ext cx="1459697" cy="875818"/>
      </dsp:txXfrm>
    </dsp:sp>
    <dsp:sp modelId="{D7D55900-447A-4CD5-AADF-803C047799B6}">
      <dsp:nvSpPr>
        <dsp:cNvPr id="0" name=""/>
        <dsp:cNvSpPr/>
      </dsp:nvSpPr>
      <dsp:spPr>
        <a:xfrm>
          <a:off x="8342626" y="306949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Couverture pour éteindre un feu</a:t>
          </a:r>
        </a:p>
      </dsp:txBody>
      <dsp:txXfrm>
        <a:off x="8342626" y="3069490"/>
        <a:ext cx="1459697" cy="875818"/>
      </dsp:txXfrm>
    </dsp:sp>
    <dsp:sp modelId="{70B97859-3550-4F04-A839-98CACF628E3B}">
      <dsp:nvSpPr>
        <dsp:cNvPr id="0" name=""/>
        <dsp:cNvSpPr/>
      </dsp:nvSpPr>
      <dsp:spPr>
        <a:xfrm>
          <a:off x="314291" y="4091278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Extincteur</a:t>
          </a:r>
        </a:p>
      </dsp:txBody>
      <dsp:txXfrm>
        <a:off x="314291" y="4091278"/>
        <a:ext cx="1459697" cy="875818"/>
      </dsp:txXfrm>
    </dsp:sp>
    <dsp:sp modelId="{CBFD7C4B-A06A-4FB5-8937-8DCB3B26032D}">
      <dsp:nvSpPr>
        <dsp:cNvPr id="0" name=""/>
        <dsp:cNvSpPr/>
      </dsp:nvSpPr>
      <dsp:spPr>
        <a:xfrm>
          <a:off x="1919958" y="4091278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Couverture thermique</a:t>
          </a:r>
        </a:p>
      </dsp:txBody>
      <dsp:txXfrm>
        <a:off x="1919958" y="4091278"/>
        <a:ext cx="1459697" cy="875818"/>
      </dsp:txXfrm>
    </dsp:sp>
    <dsp:sp modelId="{026242E1-34DA-4C99-97DB-5124794D58F2}">
      <dsp:nvSpPr>
        <dsp:cNvPr id="0" name=""/>
        <dsp:cNvSpPr/>
      </dsp:nvSpPr>
      <dsp:spPr>
        <a:xfrm>
          <a:off x="3525625" y="4091278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Trousse de premier secours</a:t>
          </a:r>
        </a:p>
      </dsp:txBody>
      <dsp:txXfrm>
        <a:off x="3525625" y="4091278"/>
        <a:ext cx="1459697" cy="875818"/>
      </dsp:txXfrm>
    </dsp:sp>
    <dsp:sp modelId="{816EBFFF-5691-43B7-8635-F5B64D0E66EC}">
      <dsp:nvSpPr>
        <dsp:cNvPr id="0" name=""/>
        <dsp:cNvSpPr/>
      </dsp:nvSpPr>
      <dsp:spPr>
        <a:xfrm>
          <a:off x="5131292" y="4091278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Compteur kilométriques</a:t>
          </a:r>
        </a:p>
      </dsp:txBody>
      <dsp:txXfrm>
        <a:off x="5131292" y="4091278"/>
        <a:ext cx="1459697" cy="875818"/>
      </dsp:txXfrm>
    </dsp:sp>
    <dsp:sp modelId="{D227D0FB-E657-422A-A328-B96062A433A7}">
      <dsp:nvSpPr>
        <dsp:cNvPr id="0" name=""/>
        <dsp:cNvSpPr/>
      </dsp:nvSpPr>
      <dsp:spPr>
        <a:xfrm>
          <a:off x="6736959" y="4091278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Echelle de bain</a:t>
          </a:r>
        </a:p>
      </dsp:txBody>
      <dsp:txXfrm>
        <a:off x="6736959" y="4091278"/>
        <a:ext cx="1459697" cy="875818"/>
      </dsp:txXfrm>
    </dsp:sp>
    <dsp:sp modelId="{740AFF19-D38E-43E3-B772-C1196F283222}">
      <dsp:nvSpPr>
        <dsp:cNvPr id="0" name=""/>
        <dsp:cNvSpPr/>
      </dsp:nvSpPr>
      <dsp:spPr>
        <a:xfrm>
          <a:off x="8333386" y="0"/>
          <a:ext cx="1459697" cy="875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/>
            <a:t>Carte grise, test </a:t>
          </a:r>
          <a:r>
            <a:rPr lang="fr-CH" sz="1400" kern="1200" dirty="0" err="1"/>
            <a:t>antipol</a:t>
          </a:r>
          <a:r>
            <a:rPr lang="fr-CH" sz="1400" kern="1200" dirty="0"/>
            <a:t> et service</a:t>
          </a:r>
        </a:p>
      </dsp:txBody>
      <dsp:txXfrm>
        <a:off x="8333386" y="0"/>
        <a:ext cx="1459697" cy="8758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6D172-BBAF-4EC5-B561-6A08C9989C06}">
      <dsp:nvSpPr>
        <dsp:cNvPr id="0" name=""/>
        <dsp:cNvSpPr/>
      </dsp:nvSpPr>
      <dsp:spPr>
        <a:xfrm>
          <a:off x="3745" y="1224828"/>
          <a:ext cx="2507424" cy="1002969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100" kern="1200" dirty="0"/>
            <a:t>Dans les ports</a:t>
          </a:r>
        </a:p>
      </dsp:txBody>
      <dsp:txXfrm>
        <a:off x="505230" y="1224828"/>
        <a:ext cx="1504455" cy="1002969"/>
      </dsp:txXfrm>
    </dsp:sp>
    <dsp:sp modelId="{D1CC7E7E-BDFD-4317-BC23-4A5A2AC1C4AF}">
      <dsp:nvSpPr>
        <dsp:cNvPr id="0" name=""/>
        <dsp:cNvSpPr/>
      </dsp:nvSpPr>
      <dsp:spPr>
        <a:xfrm>
          <a:off x="2494871" y="1310080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Si aucune limitation  allure du pas maxi</a:t>
          </a:r>
        </a:p>
      </dsp:txBody>
      <dsp:txXfrm>
        <a:off x="2911103" y="1310080"/>
        <a:ext cx="1248698" cy="832464"/>
      </dsp:txXfrm>
    </dsp:sp>
    <dsp:sp modelId="{1F7F4394-E3E3-4E05-B206-80EA9FF93BB2}">
      <dsp:nvSpPr>
        <dsp:cNvPr id="0" name=""/>
        <dsp:cNvSpPr/>
      </dsp:nvSpPr>
      <dsp:spPr>
        <a:xfrm>
          <a:off x="4561465" y="1310080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Ne doit pas faire de vagues</a:t>
          </a:r>
        </a:p>
      </dsp:txBody>
      <dsp:txXfrm>
        <a:off x="4977697" y="1310080"/>
        <a:ext cx="1248698" cy="832464"/>
      </dsp:txXfrm>
    </dsp:sp>
    <dsp:sp modelId="{592D7EA5-0122-494B-9DD1-C473753600C2}">
      <dsp:nvSpPr>
        <dsp:cNvPr id="0" name=""/>
        <dsp:cNvSpPr/>
      </dsp:nvSpPr>
      <dsp:spPr>
        <a:xfrm>
          <a:off x="6628060" y="1310080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On peut rencontrer des limitations de 5 Km/h et de 6 km/h</a:t>
          </a:r>
        </a:p>
      </dsp:txBody>
      <dsp:txXfrm>
        <a:off x="7044292" y="1310080"/>
        <a:ext cx="1248698" cy="832464"/>
      </dsp:txXfrm>
    </dsp:sp>
    <dsp:sp modelId="{E2365D69-DD12-4DFC-B28A-F2C0A7DAB680}">
      <dsp:nvSpPr>
        <dsp:cNvPr id="0" name=""/>
        <dsp:cNvSpPr/>
      </dsp:nvSpPr>
      <dsp:spPr>
        <a:xfrm>
          <a:off x="3745" y="2234819"/>
          <a:ext cx="2507424" cy="1002969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100" kern="1200" dirty="0"/>
            <a:t>Sortir</a:t>
          </a:r>
        </a:p>
      </dsp:txBody>
      <dsp:txXfrm>
        <a:off x="505230" y="2234819"/>
        <a:ext cx="1504455" cy="1002969"/>
      </dsp:txXfrm>
    </dsp:sp>
    <dsp:sp modelId="{4D556C2C-B1AC-43CC-B6C0-C6FC6D003781}">
      <dsp:nvSpPr>
        <dsp:cNvPr id="0" name=""/>
        <dsp:cNvSpPr/>
      </dsp:nvSpPr>
      <dsp:spPr>
        <a:xfrm>
          <a:off x="2494871" y="2320071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Cap de sortie 150 mètre droit</a:t>
          </a:r>
        </a:p>
      </dsp:txBody>
      <dsp:txXfrm>
        <a:off x="2911103" y="2320071"/>
        <a:ext cx="1248698" cy="832464"/>
      </dsp:txXfrm>
    </dsp:sp>
    <dsp:sp modelId="{CA046B77-7F01-4EFA-AEC7-B6A95FA7DD42}">
      <dsp:nvSpPr>
        <dsp:cNvPr id="0" name=""/>
        <dsp:cNvSpPr/>
      </dsp:nvSpPr>
      <dsp:spPr>
        <a:xfrm>
          <a:off x="4561465" y="2320071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10 km/hors du port durant 300 mètres</a:t>
          </a:r>
        </a:p>
      </dsp:txBody>
      <dsp:txXfrm>
        <a:off x="4977697" y="2320071"/>
        <a:ext cx="1248698" cy="832464"/>
      </dsp:txXfrm>
    </dsp:sp>
    <dsp:sp modelId="{F6BACE78-EFD2-4969-9045-50EEDE6FA6A1}">
      <dsp:nvSpPr>
        <dsp:cNvPr id="0" name=""/>
        <dsp:cNvSpPr/>
      </dsp:nvSpPr>
      <dsp:spPr>
        <a:xfrm>
          <a:off x="6628060" y="2320071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A 300 mètres de n’importe qu’elles bords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 10 km/h</a:t>
          </a:r>
        </a:p>
      </dsp:txBody>
      <dsp:txXfrm>
        <a:off x="7044292" y="2320071"/>
        <a:ext cx="1248698" cy="832464"/>
      </dsp:txXfrm>
    </dsp:sp>
    <dsp:sp modelId="{CA09EB50-8BB0-48D7-959A-A5FDD65D6882}">
      <dsp:nvSpPr>
        <dsp:cNvPr id="0" name=""/>
        <dsp:cNvSpPr/>
      </dsp:nvSpPr>
      <dsp:spPr>
        <a:xfrm>
          <a:off x="3745" y="3244809"/>
          <a:ext cx="2507424" cy="1002969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100" kern="1200" dirty="0"/>
            <a:t>Entrer</a:t>
          </a:r>
        </a:p>
      </dsp:txBody>
      <dsp:txXfrm>
        <a:off x="505230" y="3244809"/>
        <a:ext cx="1504455" cy="1002969"/>
      </dsp:txXfrm>
    </dsp:sp>
    <dsp:sp modelId="{DD522585-E081-4336-89AB-9D19F6813460}">
      <dsp:nvSpPr>
        <dsp:cNvPr id="0" name=""/>
        <dsp:cNvSpPr/>
      </dsp:nvSpPr>
      <dsp:spPr>
        <a:xfrm>
          <a:off x="2494871" y="3330062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Se présenter face à l’entrée coté droit</a:t>
          </a:r>
        </a:p>
      </dsp:txBody>
      <dsp:txXfrm>
        <a:off x="2911103" y="3330062"/>
        <a:ext cx="1248698" cy="832464"/>
      </dsp:txXfrm>
    </dsp:sp>
    <dsp:sp modelId="{2195BEE3-0D55-4E34-B166-913C1F98C025}">
      <dsp:nvSpPr>
        <dsp:cNvPr id="0" name=""/>
        <dsp:cNvSpPr/>
      </dsp:nvSpPr>
      <dsp:spPr>
        <a:xfrm>
          <a:off x="4561465" y="3330062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Vitesse 10km/h</a:t>
          </a:r>
        </a:p>
      </dsp:txBody>
      <dsp:txXfrm>
        <a:off x="4977697" y="3330062"/>
        <a:ext cx="1248698" cy="832464"/>
      </dsp:txXfrm>
    </dsp:sp>
    <dsp:sp modelId="{E5689B8F-F512-4859-9FC3-D17AFB53E839}">
      <dsp:nvSpPr>
        <dsp:cNvPr id="0" name=""/>
        <dsp:cNvSpPr/>
      </dsp:nvSpPr>
      <dsp:spPr>
        <a:xfrm>
          <a:off x="6628060" y="3330062"/>
          <a:ext cx="2081162" cy="83246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200" kern="1200" dirty="0"/>
            <a:t>Gaffes et pagaie à proximité</a:t>
          </a:r>
        </a:p>
      </dsp:txBody>
      <dsp:txXfrm>
        <a:off x="7044292" y="3330062"/>
        <a:ext cx="1248698" cy="832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E6037-26B8-4F46-A7D5-7F5C71750F6D}">
      <dsp:nvSpPr>
        <dsp:cNvPr id="0" name=""/>
        <dsp:cNvSpPr/>
      </dsp:nvSpPr>
      <dsp:spPr>
        <a:xfrm>
          <a:off x="0" y="0"/>
          <a:ext cx="7152456" cy="447028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C5579-AD91-4C83-863D-D97AC3D32327}">
      <dsp:nvSpPr>
        <dsp:cNvPr id="0" name=""/>
        <dsp:cNvSpPr/>
      </dsp:nvSpPr>
      <dsp:spPr>
        <a:xfrm>
          <a:off x="704516" y="3653133"/>
          <a:ext cx="164506" cy="164506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5DA28E-5BCB-4555-99A6-3ADD2EF2E385}">
      <dsp:nvSpPr>
        <dsp:cNvPr id="0" name=""/>
        <dsp:cNvSpPr/>
      </dsp:nvSpPr>
      <dsp:spPr>
        <a:xfrm>
          <a:off x="360041" y="3832619"/>
          <a:ext cx="1223069" cy="1063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169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200" kern="1200" dirty="0"/>
            <a:t>Gaz full</a:t>
          </a:r>
        </a:p>
      </dsp:txBody>
      <dsp:txXfrm>
        <a:off x="360041" y="3832619"/>
        <a:ext cx="1223069" cy="1063927"/>
      </dsp:txXfrm>
    </dsp:sp>
    <dsp:sp modelId="{805B2600-36E1-47EB-8198-DED109875BA8}">
      <dsp:nvSpPr>
        <dsp:cNvPr id="0" name=""/>
        <dsp:cNvSpPr/>
      </dsp:nvSpPr>
      <dsp:spPr>
        <a:xfrm>
          <a:off x="1866791" y="2613345"/>
          <a:ext cx="286098" cy="286098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212DE4-AC55-4CDC-BD39-6C535E4FB50A}">
      <dsp:nvSpPr>
        <dsp:cNvPr id="0" name=""/>
        <dsp:cNvSpPr/>
      </dsp:nvSpPr>
      <dsp:spPr>
        <a:xfrm>
          <a:off x="1440155" y="648080"/>
          <a:ext cx="1502015" cy="204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598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200" kern="1200" dirty="0"/>
            <a:t>Bien laisser sortir le bateau de l’eau et le laisser glisser</a:t>
          </a:r>
        </a:p>
      </dsp:txBody>
      <dsp:txXfrm>
        <a:off x="1440155" y="648080"/>
        <a:ext cx="1502015" cy="2042920"/>
      </dsp:txXfrm>
    </dsp:sp>
    <dsp:sp modelId="{AA18FAAB-BFAB-402D-BD2D-3F6C2A4DE4C3}">
      <dsp:nvSpPr>
        <dsp:cNvPr id="0" name=""/>
        <dsp:cNvSpPr/>
      </dsp:nvSpPr>
      <dsp:spPr>
        <a:xfrm>
          <a:off x="3350925" y="1847138"/>
          <a:ext cx="379080" cy="379080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BE3D2-8B7D-4D6B-96C3-C3F863E177F3}">
      <dsp:nvSpPr>
        <dsp:cNvPr id="0" name=""/>
        <dsp:cNvSpPr/>
      </dsp:nvSpPr>
      <dsp:spPr>
        <a:xfrm>
          <a:off x="3384376" y="2036678"/>
          <a:ext cx="1502015" cy="2762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67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200" kern="1200" dirty="0"/>
            <a:t>Rasseoir le bateau, pour trouver la vitesse de croisière</a:t>
          </a:r>
        </a:p>
      </dsp:txBody>
      <dsp:txXfrm>
        <a:off x="3384376" y="2036678"/>
        <a:ext cx="1502015" cy="2762636"/>
      </dsp:txXfrm>
    </dsp:sp>
    <dsp:sp modelId="{9E8DBBD3-557D-4C15-A820-316A470CA978}">
      <dsp:nvSpPr>
        <dsp:cNvPr id="0" name=""/>
        <dsp:cNvSpPr/>
      </dsp:nvSpPr>
      <dsp:spPr>
        <a:xfrm>
          <a:off x="4967380" y="1340207"/>
          <a:ext cx="507824" cy="507824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E5544-6E82-4F03-8226-FB44EEBDE9A2}">
      <dsp:nvSpPr>
        <dsp:cNvPr id="0" name=""/>
        <dsp:cNvSpPr/>
      </dsp:nvSpPr>
      <dsp:spPr>
        <a:xfrm>
          <a:off x="4968548" y="720095"/>
          <a:ext cx="1502015" cy="3205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086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200" kern="1200" dirty="0"/>
            <a:t>Régler la </a:t>
          </a:r>
          <a:r>
            <a:rPr lang="fr-CH" sz="2200" kern="1200" dirty="0" err="1"/>
            <a:t>trim</a:t>
          </a:r>
          <a:r>
            <a:rPr lang="fr-CH" sz="2200" kern="1200" dirty="0"/>
            <a:t> du moteur</a:t>
          </a:r>
        </a:p>
      </dsp:txBody>
      <dsp:txXfrm>
        <a:off x="4968548" y="720095"/>
        <a:ext cx="1502015" cy="32051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60C82-AA04-46E1-A98C-C1DF187C7406}">
      <dsp:nvSpPr>
        <dsp:cNvPr id="0" name=""/>
        <dsp:cNvSpPr/>
      </dsp:nvSpPr>
      <dsp:spPr>
        <a:xfrm>
          <a:off x="0" y="0"/>
          <a:ext cx="6096000" cy="12699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Virage à 90 degrés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Avant de virer observation à 360 degrés.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Vérifiez qu’il n’y est pas d’obstacle, tout au tour à 50 mètres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Libre tenez vous</a:t>
          </a:r>
        </a:p>
      </dsp:txBody>
      <dsp:txXfrm>
        <a:off x="1346200" y="0"/>
        <a:ext cx="4749800" cy="1269999"/>
      </dsp:txXfrm>
    </dsp:sp>
    <dsp:sp modelId="{13E52293-CEC3-4F18-9AD0-1EBC34B49A96}">
      <dsp:nvSpPr>
        <dsp:cNvPr id="0" name=""/>
        <dsp:cNvSpPr/>
      </dsp:nvSpPr>
      <dsp:spPr>
        <a:xfrm>
          <a:off x="119038" y="174609"/>
          <a:ext cx="1219200" cy="1015999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D6BA88-329D-4E37-B2AA-29D153D402AA}">
      <dsp:nvSpPr>
        <dsp:cNvPr id="0" name=""/>
        <dsp:cNvSpPr/>
      </dsp:nvSpPr>
      <dsp:spPr>
        <a:xfrm>
          <a:off x="0" y="1396999"/>
          <a:ext cx="6096000" cy="12699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Virage à 180 degrés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Avant de virer observation à 360 degrés.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Vérifiez qu’il n’y est pas d’obstacle, tout au tour à 50 mètres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Libre tenez vous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CH" sz="1300" kern="1200" dirty="0"/>
        </a:p>
      </dsp:txBody>
      <dsp:txXfrm>
        <a:off x="1346200" y="1396999"/>
        <a:ext cx="4749800" cy="1269999"/>
      </dsp:txXfrm>
    </dsp:sp>
    <dsp:sp modelId="{7F7CD59C-7838-4F49-B140-B300A3AEF54E}">
      <dsp:nvSpPr>
        <dsp:cNvPr id="0" name=""/>
        <dsp:cNvSpPr/>
      </dsp:nvSpPr>
      <dsp:spPr>
        <a:xfrm>
          <a:off x="126999" y="1523999"/>
          <a:ext cx="1219200" cy="1015999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-17155"/>
            <a:satOff val="-812"/>
            <a:lumOff val="457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FABC-B0F1-4D06-B774-049DC79458D6}">
      <dsp:nvSpPr>
        <dsp:cNvPr id="0" name=""/>
        <dsp:cNvSpPr/>
      </dsp:nvSpPr>
      <dsp:spPr>
        <a:xfrm>
          <a:off x="0" y="2793999"/>
          <a:ext cx="6096000" cy="12699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Virage 360 degrés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Avant de virer observation à 360 degrés.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Vérifiez qu’il n’y est pas d’obstacle, tout au tour à 50 mètres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H" sz="1300" kern="1200" dirty="0"/>
            <a:t>Libre tenez vous</a:t>
          </a:r>
        </a:p>
      </dsp:txBody>
      <dsp:txXfrm>
        <a:off x="1346200" y="2793999"/>
        <a:ext cx="4749800" cy="1269999"/>
      </dsp:txXfrm>
    </dsp:sp>
    <dsp:sp modelId="{DEA10961-67F7-4342-B02F-B7E6BAA38B11}">
      <dsp:nvSpPr>
        <dsp:cNvPr id="0" name=""/>
        <dsp:cNvSpPr/>
      </dsp:nvSpPr>
      <dsp:spPr>
        <a:xfrm>
          <a:off x="126999" y="2873390"/>
          <a:ext cx="1219200" cy="1015999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alpha val="90000"/>
            <a:hueOff val="-34311"/>
            <a:satOff val="-1623"/>
            <a:lumOff val="914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8E99E-DFEF-4BE7-AC04-5ECB96B4B45C}">
      <dsp:nvSpPr>
        <dsp:cNvPr id="0" name=""/>
        <dsp:cNvSpPr/>
      </dsp:nvSpPr>
      <dsp:spPr>
        <a:xfrm>
          <a:off x="0" y="950505"/>
          <a:ext cx="8229600" cy="1267340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6A33A0-CC5C-4EB0-BCBD-F0376DBC5762}">
      <dsp:nvSpPr>
        <dsp:cNvPr id="0" name=""/>
        <dsp:cNvSpPr/>
      </dsp:nvSpPr>
      <dsp:spPr>
        <a:xfrm>
          <a:off x="3616" y="0"/>
          <a:ext cx="2386905" cy="1267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600" kern="1200" dirty="0"/>
            <a:t>Se mettre face au vent et au point mort</a:t>
          </a:r>
        </a:p>
      </dsp:txBody>
      <dsp:txXfrm>
        <a:off x="3616" y="0"/>
        <a:ext cx="2386905" cy="1267340"/>
      </dsp:txXfrm>
    </dsp:sp>
    <dsp:sp modelId="{AFAAD550-489F-48C8-8BBC-59F542899BD5}">
      <dsp:nvSpPr>
        <dsp:cNvPr id="0" name=""/>
        <dsp:cNvSpPr/>
      </dsp:nvSpPr>
      <dsp:spPr>
        <a:xfrm>
          <a:off x="1038651" y="1425758"/>
          <a:ext cx="316835" cy="316835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8B57A-E326-4BCB-AB3D-8823B2BA74E6}">
      <dsp:nvSpPr>
        <dsp:cNvPr id="0" name=""/>
        <dsp:cNvSpPr/>
      </dsp:nvSpPr>
      <dsp:spPr>
        <a:xfrm>
          <a:off x="2509867" y="1901011"/>
          <a:ext cx="2386905" cy="1267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600" kern="1200" dirty="0"/>
            <a:t>Jeter l’ancre dans l’eau laisser filer la corde, compter par brasses  jusqu’à cinq fois la longueur immergée </a:t>
          </a:r>
        </a:p>
      </dsp:txBody>
      <dsp:txXfrm>
        <a:off x="2509867" y="1901011"/>
        <a:ext cx="2386905" cy="1267340"/>
      </dsp:txXfrm>
    </dsp:sp>
    <dsp:sp modelId="{F23683B6-B9FB-4778-BC1E-31BD23121A80}">
      <dsp:nvSpPr>
        <dsp:cNvPr id="0" name=""/>
        <dsp:cNvSpPr/>
      </dsp:nvSpPr>
      <dsp:spPr>
        <a:xfrm>
          <a:off x="3544902" y="1425758"/>
          <a:ext cx="316835" cy="316835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AF9E8-BDB7-4FED-B613-EC8CFF12473A}">
      <dsp:nvSpPr>
        <dsp:cNvPr id="0" name=""/>
        <dsp:cNvSpPr/>
      </dsp:nvSpPr>
      <dsp:spPr>
        <a:xfrm>
          <a:off x="5016118" y="0"/>
          <a:ext cx="2386905" cy="1267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600" kern="1200" dirty="0"/>
            <a:t>Reculer avec le bateau vérifier que l’ancre croche</a:t>
          </a:r>
        </a:p>
      </dsp:txBody>
      <dsp:txXfrm>
        <a:off x="5016118" y="0"/>
        <a:ext cx="2386905" cy="1267340"/>
      </dsp:txXfrm>
    </dsp:sp>
    <dsp:sp modelId="{BB426DFC-30BF-4112-A1CD-29A7C4C93EA1}">
      <dsp:nvSpPr>
        <dsp:cNvPr id="0" name=""/>
        <dsp:cNvSpPr/>
      </dsp:nvSpPr>
      <dsp:spPr>
        <a:xfrm>
          <a:off x="6051153" y="1425758"/>
          <a:ext cx="316835" cy="316835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8E99E-DFEF-4BE7-AC04-5ECB96B4B45C}">
      <dsp:nvSpPr>
        <dsp:cNvPr id="0" name=""/>
        <dsp:cNvSpPr/>
      </dsp:nvSpPr>
      <dsp:spPr>
        <a:xfrm>
          <a:off x="0" y="799288"/>
          <a:ext cx="8229600" cy="1065718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6A33A0-CC5C-4EB0-BCBD-F0376DBC5762}">
      <dsp:nvSpPr>
        <dsp:cNvPr id="0" name=""/>
        <dsp:cNvSpPr/>
      </dsp:nvSpPr>
      <dsp:spPr>
        <a:xfrm>
          <a:off x="3616" y="0"/>
          <a:ext cx="2386905" cy="106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Commencer par un dispositif prêt dès le départ </a:t>
          </a:r>
        </a:p>
      </dsp:txBody>
      <dsp:txXfrm>
        <a:off x="3616" y="0"/>
        <a:ext cx="2386905" cy="1065718"/>
      </dsp:txXfrm>
    </dsp:sp>
    <dsp:sp modelId="{AFAAD550-489F-48C8-8BBC-59F542899BD5}">
      <dsp:nvSpPr>
        <dsp:cNvPr id="0" name=""/>
        <dsp:cNvSpPr/>
      </dsp:nvSpPr>
      <dsp:spPr>
        <a:xfrm>
          <a:off x="1063854" y="1198933"/>
          <a:ext cx="266429" cy="266429"/>
        </a:xfrm>
        <a:prstGeom prst="wedgeRoundRectCallou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73E8B57A-E326-4BCB-AB3D-8823B2BA74E6}">
      <dsp:nvSpPr>
        <dsp:cNvPr id="0" name=""/>
        <dsp:cNvSpPr/>
      </dsp:nvSpPr>
      <dsp:spPr>
        <a:xfrm>
          <a:off x="2509867" y="1598577"/>
          <a:ext cx="2386905" cy="106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Ancre adaptée au bateau et à la nature du sol </a:t>
          </a:r>
        </a:p>
      </dsp:txBody>
      <dsp:txXfrm>
        <a:off x="2509867" y="1598577"/>
        <a:ext cx="2386905" cy="1065718"/>
      </dsp:txXfrm>
    </dsp:sp>
    <dsp:sp modelId="{F23683B6-B9FB-4778-BC1E-31BD23121A80}">
      <dsp:nvSpPr>
        <dsp:cNvPr id="0" name=""/>
        <dsp:cNvSpPr/>
      </dsp:nvSpPr>
      <dsp:spPr>
        <a:xfrm>
          <a:off x="3570105" y="1198933"/>
          <a:ext cx="266429" cy="266429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AF9E8-BDB7-4FED-B613-EC8CFF12473A}">
      <dsp:nvSpPr>
        <dsp:cNvPr id="0" name=""/>
        <dsp:cNvSpPr/>
      </dsp:nvSpPr>
      <dsp:spPr>
        <a:xfrm>
          <a:off x="5016118" y="0"/>
          <a:ext cx="2386905" cy="106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Ancre attachée, passer le bout sous le balcon avant d’amarrer le bout</a:t>
          </a:r>
        </a:p>
      </dsp:txBody>
      <dsp:txXfrm>
        <a:off x="5016118" y="0"/>
        <a:ext cx="2386905" cy="1065718"/>
      </dsp:txXfrm>
    </dsp:sp>
    <dsp:sp modelId="{BB426DFC-30BF-4112-A1CD-29A7C4C93EA1}">
      <dsp:nvSpPr>
        <dsp:cNvPr id="0" name=""/>
        <dsp:cNvSpPr/>
      </dsp:nvSpPr>
      <dsp:spPr>
        <a:xfrm>
          <a:off x="6076355" y="1198933"/>
          <a:ext cx="266429" cy="266429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81DAD-5901-49B6-983D-D69D3FB8F81E}">
      <dsp:nvSpPr>
        <dsp:cNvPr id="0" name=""/>
        <dsp:cNvSpPr/>
      </dsp:nvSpPr>
      <dsp:spPr>
        <a:xfrm>
          <a:off x="3305" y="742217"/>
          <a:ext cx="1445185" cy="209537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Se positionner face au vent et face à la bouée</a:t>
          </a:r>
        </a:p>
      </dsp:txBody>
      <dsp:txXfrm>
        <a:off x="45633" y="784545"/>
        <a:ext cx="1360529" cy="2010721"/>
      </dsp:txXfrm>
    </dsp:sp>
    <dsp:sp modelId="{40BD7D58-0070-4BFD-97F8-1E9BD7911C63}">
      <dsp:nvSpPr>
        <dsp:cNvPr id="0" name=""/>
        <dsp:cNvSpPr/>
      </dsp:nvSpPr>
      <dsp:spPr>
        <a:xfrm>
          <a:off x="1593009" y="1610703"/>
          <a:ext cx="306379" cy="3584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H" sz="1400" kern="1200"/>
        </a:p>
      </dsp:txBody>
      <dsp:txXfrm>
        <a:off x="1593009" y="1682384"/>
        <a:ext cx="214465" cy="215043"/>
      </dsp:txXfrm>
    </dsp:sp>
    <dsp:sp modelId="{17D8439D-DDBB-4376-B723-718E54B297D0}">
      <dsp:nvSpPr>
        <dsp:cNvPr id="0" name=""/>
        <dsp:cNvSpPr/>
      </dsp:nvSpPr>
      <dsp:spPr>
        <a:xfrm>
          <a:off x="2026564" y="742217"/>
          <a:ext cx="1445185" cy="209537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Avancer au ralenti devant la bouée, en gardant la vitesse pour garder le cap</a:t>
          </a:r>
        </a:p>
      </dsp:txBody>
      <dsp:txXfrm>
        <a:off x="2068892" y="784545"/>
        <a:ext cx="1360529" cy="2010721"/>
      </dsp:txXfrm>
    </dsp:sp>
    <dsp:sp modelId="{649BFF8E-79B0-4649-AA42-8BC8E3A8E9F4}">
      <dsp:nvSpPr>
        <dsp:cNvPr id="0" name=""/>
        <dsp:cNvSpPr/>
      </dsp:nvSpPr>
      <dsp:spPr>
        <a:xfrm>
          <a:off x="3616268" y="1610703"/>
          <a:ext cx="306379" cy="3584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62949"/>
            <a:satOff val="-643"/>
            <a:lumOff val="113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H" sz="1400" kern="1200"/>
        </a:p>
      </dsp:txBody>
      <dsp:txXfrm>
        <a:off x="3616268" y="1682384"/>
        <a:ext cx="214465" cy="215043"/>
      </dsp:txXfrm>
    </dsp:sp>
    <dsp:sp modelId="{8E5EFC7D-A2FD-41B4-ACDF-1AE0A75A46A0}">
      <dsp:nvSpPr>
        <dsp:cNvPr id="0" name=""/>
        <dsp:cNvSpPr/>
      </dsp:nvSpPr>
      <dsp:spPr>
        <a:xfrm>
          <a:off x="4049824" y="742217"/>
          <a:ext cx="1445185" cy="209537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Une fois assez proche se mettre en marche arrière pour stopper le bateau</a:t>
          </a:r>
        </a:p>
      </dsp:txBody>
      <dsp:txXfrm>
        <a:off x="4092152" y="784545"/>
        <a:ext cx="1360529" cy="2010721"/>
      </dsp:txXfrm>
    </dsp:sp>
    <dsp:sp modelId="{2E748BEF-2785-49AC-AE0D-B776826ACC6C}">
      <dsp:nvSpPr>
        <dsp:cNvPr id="0" name=""/>
        <dsp:cNvSpPr/>
      </dsp:nvSpPr>
      <dsp:spPr>
        <a:xfrm>
          <a:off x="5639528" y="1610703"/>
          <a:ext cx="306379" cy="3584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125898"/>
            <a:satOff val="-1286"/>
            <a:lumOff val="227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H" sz="1400" kern="1200"/>
        </a:p>
      </dsp:txBody>
      <dsp:txXfrm>
        <a:off x="5639528" y="1682384"/>
        <a:ext cx="214465" cy="215043"/>
      </dsp:txXfrm>
    </dsp:sp>
    <dsp:sp modelId="{3433D29D-1C1E-48AA-B538-FF91E8AB8672}">
      <dsp:nvSpPr>
        <dsp:cNvPr id="0" name=""/>
        <dsp:cNvSpPr/>
      </dsp:nvSpPr>
      <dsp:spPr>
        <a:xfrm>
          <a:off x="6073084" y="742217"/>
          <a:ext cx="1445185" cy="209537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800" kern="1200" dirty="0"/>
            <a:t>Si pas vraiment en face tourner le volant du coté opposé pour rétablir</a:t>
          </a:r>
        </a:p>
      </dsp:txBody>
      <dsp:txXfrm>
        <a:off x="6115412" y="784545"/>
        <a:ext cx="1360529" cy="201072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0785B-9FEA-4A8E-B79F-E5FFAF4954A4}">
      <dsp:nvSpPr>
        <dsp:cNvPr id="0" name=""/>
        <dsp:cNvSpPr/>
      </dsp:nvSpPr>
      <dsp:spPr>
        <a:xfrm>
          <a:off x="0" y="4294482"/>
          <a:ext cx="8280920" cy="70454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/>
            <a:t>Exercice réussi</a:t>
          </a:r>
        </a:p>
      </dsp:txBody>
      <dsp:txXfrm>
        <a:off x="0" y="4294482"/>
        <a:ext cx="8280920" cy="380454"/>
      </dsp:txXfrm>
    </dsp:sp>
    <dsp:sp modelId="{237E73DE-37D0-4A97-9CAC-C94FDC74F0D8}">
      <dsp:nvSpPr>
        <dsp:cNvPr id="0" name=""/>
        <dsp:cNvSpPr/>
      </dsp:nvSpPr>
      <dsp:spPr>
        <a:xfrm>
          <a:off x="0" y="4660846"/>
          <a:ext cx="4140459" cy="32409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 dirty="0"/>
            <a:t>Ne pas percuter fortement l’homme.	</a:t>
          </a:r>
        </a:p>
      </dsp:txBody>
      <dsp:txXfrm>
        <a:off x="0" y="4660846"/>
        <a:ext cx="4140459" cy="324090"/>
      </dsp:txXfrm>
    </dsp:sp>
    <dsp:sp modelId="{B1631061-2BCE-4F26-B052-7ECD3441C4B2}">
      <dsp:nvSpPr>
        <dsp:cNvPr id="0" name=""/>
        <dsp:cNvSpPr/>
      </dsp:nvSpPr>
      <dsp:spPr>
        <a:xfrm>
          <a:off x="3493181" y="4654779"/>
          <a:ext cx="4140459" cy="32409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 dirty="0"/>
            <a:t>Possibilité de quitter le poste de pilotage sans que l’homme ne s’éloigne pour le récupérer</a:t>
          </a:r>
        </a:p>
      </dsp:txBody>
      <dsp:txXfrm>
        <a:off x="3493181" y="4654779"/>
        <a:ext cx="4140459" cy="324090"/>
      </dsp:txXfrm>
    </dsp:sp>
    <dsp:sp modelId="{8B0EAF91-AF73-40FD-A4AA-B91F03D90C0E}">
      <dsp:nvSpPr>
        <dsp:cNvPr id="0" name=""/>
        <dsp:cNvSpPr/>
      </dsp:nvSpPr>
      <dsp:spPr>
        <a:xfrm rot="10800000">
          <a:off x="0" y="3221459"/>
          <a:ext cx="8280920" cy="1083591"/>
        </a:xfrm>
        <a:prstGeom prst="upArrowCallout">
          <a:avLst/>
        </a:prstGeom>
        <a:solidFill>
          <a:schemeClr val="accent5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/>
            <a:t>Quand l’homme arrive sur le coin droite du pare brise, barre </a:t>
          </a:r>
          <a:r>
            <a:rPr lang="fr-CH" sz="1300" kern="1200"/>
            <a:t>à droite </a:t>
          </a:r>
          <a:r>
            <a:rPr lang="fr-CH" sz="1300" kern="1200" dirty="0"/>
            <a:t>et marche arrière puis point mort.</a:t>
          </a:r>
        </a:p>
      </dsp:txBody>
      <dsp:txXfrm rot="-10800000">
        <a:off x="0" y="3221459"/>
        <a:ext cx="8280920" cy="380340"/>
      </dsp:txXfrm>
    </dsp:sp>
    <dsp:sp modelId="{B7567671-D49F-41F7-8D8B-49CEB6733256}">
      <dsp:nvSpPr>
        <dsp:cNvPr id="0" name=""/>
        <dsp:cNvSpPr/>
      </dsp:nvSpPr>
      <dsp:spPr>
        <a:xfrm>
          <a:off x="0" y="3601800"/>
          <a:ext cx="8280920" cy="323993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 dirty="0"/>
            <a:t>Stabilisé l’homme : en mettant le moteur droit. Marche avant si il fil en avant, marche arrière si il fil en arrière.</a:t>
          </a:r>
        </a:p>
      </dsp:txBody>
      <dsp:txXfrm>
        <a:off x="0" y="3601800"/>
        <a:ext cx="8280920" cy="323993"/>
      </dsp:txXfrm>
    </dsp:sp>
    <dsp:sp modelId="{2C2A9BA1-D12B-4723-B204-2B8AA89FCE03}">
      <dsp:nvSpPr>
        <dsp:cNvPr id="0" name=""/>
        <dsp:cNvSpPr/>
      </dsp:nvSpPr>
      <dsp:spPr>
        <a:xfrm rot="10800000">
          <a:off x="0" y="2148436"/>
          <a:ext cx="8280920" cy="1083591"/>
        </a:xfrm>
        <a:prstGeom prst="upArrowCallou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/>
            <a:t>Arrivé à 3 mètres, barre à gauche et marche avant puis point mort cela fait virer le bateau.</a:t>
          </a:r>
        </a:p>
      </dsp:txBody>
      <dsp:txXfrm rot="10800000">
        <a:off x="0" y="2148436"/>
        <a:ext cx="8280920" cy="704085"/>
      </dsp:txXfrm>
    </dsp:sp>
    <dsp:sp modelId="{2662F1A1-5B5A-4D9B-BB2E-59C4C602ABBB}">
      <dsp:nvSpPr>
        <dsp:cNvPr id="0" name=""/>
        <dsp:cNvSpPr/>
      </dsp:nvSpPr>
      <dsp:spPr>
        <a:xfrm rot="10800000">
          <a:off x="0" y="1075413"/>
          <a:ext cx="8280920" cy="1083591"/>
        </a:xfrm>
        <a:prstGeom prst="upArrowCallout">
          <a:avLst/>
        </a:prstGeom>
        <a:solidFill>
          <a:schemeClr val="accent5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/>
            <a:t>Regarder à 360 degrés, libre, tenez vous.</a:t>
          </a:r>
        </a:p>
      </dsp:txBody>
      <dsp:txXfrm rot="-10800000">
        <a:off x="0" y="1075413"/>
        <a:ext cx="8280920" cy="380340"/>
      </dsp:txXfrm>
    </dsp:sp>
    <dsp:sp modelId="{E51346D4-8E17-4361-A245-0F1D915F8E0D}">
      <dsp:nvSpPr>
        <dsp:cNvPr id="0" name=""/>
        <dsp:cNvSpPr/>
      </dsp:nvSpPr>
      <dsp:spPr>
        <a:xfrm>
          <a:off x="0" y="1455754"/>
          <a:ext cx="4140459" cy="323993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 dirty="0"/>
            <a:t>En même temps réduire la vitesse , et virez face au vent. Jusqu‘à vous mettre face à la bouée avec le vent dans le dos.</a:t>
          </a:r>
        </a:p>
      </dsp:txBody>
      <dsp:txXfrm>
        <a:off x="0" y="1455754"/>
        <a:ext cx="4140459" cy="323993"/>
      </dsp:txXfrm>
    </dsp:sp>
    <dsp:sp modelId="{5EFA5A72-FC10-42CF-A323-FF40031C4026}">
      <dsp:nvSpPr>
        <dsp:cNvPr id="0" name=""/>
        <dsp:cNvSpPr/>
      </dsp:nvSpPr>
      <dsp:spPr>
        <a:xfrm>
          <a:off x="4140460" y="1455754"/>
          <a:ext cx="4140459" cy="323993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/>
            <a:t>Pointer sur la bouée en perdant de la vitesse, tout en gardant le cap.</a:t>
          </a:r>
        </a:p>
      </dsp:txBody>
      <dsp:txXfrm>
        <a:off x="4140460" y="1455754"/>
        <a:ext cx="4140459" cy="323993"/>
      </dsp:txXfrm>
    </dsp:sp>
    <dsp:sp modelId="{2B7AEB9F-986C-425B-96A5-15A9ADE79705}">
      <dsp:nvSpPr>
        <dsp:cNvPr id="0" name=""/>
        <dsp:cNvSpPr/>
      </dsp:nvSpPr>
      <dsp:spPr>
        <a:xfrm rot="10800000">
          <a:off x="0" y="0"/>
          <a:ext cx="8280920" cy="1083591"/>
        </a:xfrm>
        <a:prstGeom prst="upArrowCallou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/>
            <a:t>Un homme à la mer !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/>
            <a:t>Vous répondez, garder le à vue. Cela vous décharge de la responsabilité.</a:t>
          </a:r>
        </a:p>
      </dsp:txBody>
      <dsp:txXfrm rot="10800000">
        <a:off x="0" y="0"/>
        <a:ext cx="8280920" cy="704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5C823-C82D-4668-8292-38F8AF5CFE2D}" type="datetimeFigureOut">
              <a:rPr lang="fr-CH" smtClean="0"/>
              <a:t>04.08.2026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32CA9-B242-4FE9-9805-DC6203078FF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0018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04/08/2026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4.gif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4.g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4.g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4.gif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4.gif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4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image" Target="../media/image8.png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4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TAVOLINI Steve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011816" cy="297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3018524"/>
            <a:ext cx="8208912" cy="3290796"/>
          </a:xfrm>
        </p:spPr>
        <p:txBody>
          <a:bodyPr>
            <a:normAutofit/>
          </a:bodyPr>
          <a:lstStyle/>
          <a:p>
            <a:r>
              <a:rPr lang="fr-CH" dirty="0"/>
              <a:t>Ecole nautique St-</a:t>
            </a:r>
            <a:r>
              <a:rPr lang="fr-CH" dirty="0" err="1"/>
              <a:t>Prex</a:t>
            </a:r>
            <a:br>
              <a:rPr lang="fr-CH" dirty="0"/>
            </a:br>
            <a:r>
              <a:rPr lang="fr-CH" dirty="0" err="1"/>
              <a:t>Tavolini</a:t>
            </a:r>
            <a:r>
              <a:rPr lang="fr-CH" dirty="0"/>
              <a:t> Steve</a:t>
            </a:r>
            <a:br>
              <a:rPr lang="fr-CH" dirty="0"/>
            </a:br>
            <a:r>
              <a:rPr lang="fr-CH" dirty="0"/>
              <a:t>076/384.40.56</a:t>
            </a:r>
          </a:p>
        </p:txBody>
      </p:sp>
      <p:pic>
        <p:nvPicPr>
          <p:cNvPr id="1027" name="Picture 3" descr="H:\TAVOLINI Steve\StPrexH13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27" y="3630910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70BC22A-E4DD-F863-EBA1-BC547222F1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684" r="18694" b="20115"/>
          <a:stretch/>
        </p:blipFill>
        <p:spPr>
          <a:xfrm>
            <a:off x="5523508" y="5001580"/>
            <a:ext cx="992708" cy="15237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Prise de la bouée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121176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4664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175647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B6BF92-5427-9A41-6749-2E26AB4E4A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2762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Homme à l’eau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749855"/>
              </p:ext>
            </p:extLst>
          </p:nvPr>
        </p:nvGraphicFramePr>
        <p:xfrm>
          <a:off x="430746" y="1052736"/>
          <a:ext cx="828092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6632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91671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E8707F-954C-71E0-87A5-0968836413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4770" y="5289244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500034" y="50005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Demi tour dans</a:t>
            </a:r>
            <a:r>
              <a:rPr kumimoji="0" lang="fr-CH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un chenal</a:t>
            </a:r>
            <a:endParaRPr kumimoji="0" lang="fr-CH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5265216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88640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237312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0025229-F34C-7396-F145-0AD00F264A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2762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Accostage en classique,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marche avant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997393850"/>
              </p:ext>
            </p:extLst>
          </p:nvPr>
        </p:nvGraphicFramePr>
        <p:xfrm>
          <a:off x="1247800" y="1628800"/>
          <a:ext cx="66484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47" y="251866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91671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5E9FE5A-774A-1F0E-F885-AE53699202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8384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4400" dirty="0">
                <a:latin typeface="+mj-lt"/>
                <a:ea typeface="+mj-ea"/>
                <a:cs typeface="+mj-cs"/>
              </a:rPr>
              <a:t>Accostage en feuille,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4400" dirty="0">
                <a:latin typeface="+mj-lt"/>
                <a:ea typeface="+mj-ea"/>
                <a:cs typeface="+mj-cs"/>
              </a:rPr>
              <a:t>marche arrière.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fr-CH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Aussi si début classique trop éloigné pour récupérer la manœuvre)</a:t>
            </a: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492129069"/>
              </p:ext>
            </p:extLst>
          </p:nvPr>
        </p:nvGraphicFramePr>
        <p:xfrm>
          <a:off x="1547664" y="2060848"/>
          <a:ext cx="669133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0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4638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19663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CC99DD7-96A1-4094-FEB8-D42A072AD5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2762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vents du Léman</a:t>
            </a:r>
          </a:p>
        </p:txBody>
      </p:sp>
      <p:pic>
        <p:nvPicPr>
          <p:cNvPr id="1026" name="Picture 2" descr="H:\vents-leman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274018"/>
            <a:ext cx="8982075" cy="546735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467544" y="6464369"/>
            <a:ext cx="800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200" dirty="0">
                <a:solidFill>
                  <a:srgbClr val="FF0000"/>
                </a:solidFill>
              </a:rPr>
              <a:t>Sud ouest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843808" y="1412776"/>
            <a:ext cx="529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200" b="1" dirty="0">
                <a:solidFill>
                  <a:srgbClr val="00B050"/>
                </a:solidFill>
              </a:rPr>
              <a:t>Joran</a:t>
            </a:r>
          </a:p>
        </p:txBody>
      </p:sp>
      <p:pic>
        <p:nvPicPr>
          <p:cNvPr id="2050" name="Picture 2" descr="H:\TAVOLINI Steve\StPrexH13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5768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B8BAF3D-EB4C-5552-2879-222BF5F4E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0754" y="5145228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Connaissances du lac Léman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187893"/>
              </p:ext>
            </p:extLst>
          </p:nvPr>
        </p:nvGraphicFramePr>
        <p:xfrm>
          <a:off x="822325" y="1361356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19663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32656"/>
            <a:ext cx="81121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6042A9-3951-4D19-7263-20D705EC41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0754" y="5217236"/>
            <a:ext cx="99373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83568" y="546545"/>
            <a:ext cx="4666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400" b="1" dirty="0"/>
              <a:t>Equipement du bateau, </a:t>
            </a:r>
            <a:r>
              <a:rPr lang="fr-CH" sz="2400" b="1" dirty="0" err="1"/>
              <a:t>Marinello</a:t>
            </a:r>
            <a:r>
              <a:rPr lang="fr-CH" sz="2400" b="1" dirty="0"/>
              <a:t> :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19663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203" y="116632"/>
            <a:ext cx="81121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851604272"/>
              </p:ext>
            </p:extLst>
          </p:nvPr>
        </p:nvGraphicFramePr>
        <p:xfrm>
          <a:off x="-972616" y="1340768"/>
          <a:ext cx="10116616" cy="4971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70013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:\plat-noeud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1452" y="1340768"/>
            <a:ext cx="2628900" cy="245745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nœuds</a:t>
            </a:r>
          </a:p>
        </p:txBody>
      </p:sp>
      <p:pic>
        <p:nvPicPr>
          <p:cNvPr id="1026" name="Picture 2" descr="H:\demi-cl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920" y="4725144"/>
            <a:ext cx="3048000" cy="73342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83568" y="4005064"/>
            <a:ext cx="29523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Cabestan</a:t>
            </a:r>
            <a:endParaRPr lang="fr-FR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7" name="Picture 3" descr="H:\grappin-noeud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844824"/>
            <a:ext cx="3048000" cy="17907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932040" y="3933056"/>
            <a:ext cx="29523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De huit</a:t>
            </a:r>
            <a:endParaRPr lang="fr-FR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32040" y="764704"/>
            <a:ext cx="29523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Plat</a:t>
            </a:r>
            <a:endParaRPr lang="fr-FR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1716" y="1196752"/>
            <a:ext cx="36724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 tours et demi clés</a:t>
            </a:r>
            <a:endParaRPr lang="fr-FR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8" name="Picture 4" descr="H:\huit-noeud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365104"/>
            <a:ext cx="3048000" cy="1771650"/>
          </a:xfrm>
          <a:prstGeom prst="rect">
            <a:avLst/>
          </a:prstGeom>
          <a:noFill/>
        </p:spPr>
      </p:pic>
      <p:pic>
        <p:nvPicPr>
          <p:cNvPr id="3074" name="Picture 2" descr="H:\TAVOLINI Steve\StPrexH130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619" y="281591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23528" y="6488668"/>
            <a:ext cx="8541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Ecole nautique Saint </a:t>
            </a:r>
            <a:r>
              <a:rPr lang="fr-CH" dirty="0" err="1"/>
              <a:t>Prex</a:t>
            </a:r>
            <a:r>
              <a:rPr lang="fr-CH" dirty="0"/>
              <a:t> _ Steve tavolini@gmail.com_076/384.40.56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4DCF69-8DCD-71EB-9785-F8EA4A61DB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2762" y="5229200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 l’intérieur des ports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132656016"/>
              </p:ext>
            </p:extLst>
          </p:nvPr>
        </p:nvGraphicFramePr>
        <p:xfrm>
          <a:off x="251520" y="1052736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09320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0DC8D7-25C8-1C8B-361F-8FEC7FE016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2762" y="5229200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Déjauger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975092496"/>
              </p:ext>
            </p:extLst>
          </p:nvPr>
        </p:nvGraphicFramePr>
        <p:xfrm>
          <a:off x="827584" y="1412776"/>
          <a:ext cx="7152456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04664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19663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0E3BABF-022C-3F29-1BB6-4600180E11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2762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Virages simples et de sécurité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7828124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c 4"/>
          <p:cNvSpPr/>
          <p:nvPr/>
        </p:nvSpPr>
        <p:spPr>
          <a:xfrm>
            <a:off x="1500166" y="1857364"/>
            <a:ext cx="1143008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Arc 6"/>
          <p:cNvSpPr/>
          <p:nvPr/>
        </p:nvSpPr>
        <p:spPr>
          <a:xfrm>
            <a:off x="1714480" y="3000372"/>
            <a:ext cx="914400" cy="914400"/>
          </a:xfrm>
          <a:prstGeom prst="arc">
            <a:avLst>
              <a:gd name="adj1" fmla="val 16200000"/>
              <a:gd name="adj2" fmla="val 52607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Arc 7"/>
          <p:cNvSpPr/>
          <p:nvPr/>
        </p:nvSpPr>
        <p:spPr>
          <a:xfrm>
            <a:off x="1785918" y="4286256"/>
            <a:ext cx="914400" cy="914400"/>
          </a:xfrm>
          <a:prstGeom prst="arc">
            <a:avLst>
              <a:gd name="adj1" fmla="val 16200000"/>
              <a:gd name="adj2" fmla="val 1552504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6146" name="Picture 2" descr="H:\TAVOLINI Steve\StPrexH13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09320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F8D6114-308A-5AF6-9BF0-11E7C943FD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2762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fr-CH" dirty="0"/>
              <a:t>Ancrage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321331"/>
              </p:ext>
            </p:extLst>
          </p:nvPr>
        </p:nvGraphicFramePr>
        <p:xfrm>
          <a:off x="457200" y="3212976"/>
          <a:ext cx="82296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421784"/>
              </p:ext>
            </p:extLst>
          </p:nvPr>
        </p:nvGraphicFramePr>
        <p:xfrm>
          <a:off x="251520" y="764704"/>
          <a:ext cx="822960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/>
          <p:cNvSpPr/>
          <p:nvPr/>
        </p:nvSpPr>
        <p:spPr>
          <a:xfrm>
            <a:off x="899592" y="1641574"/>
            <a:ext cx="3600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</a:t>
            </a:r>
          </a:p>
        </p:txBody>
      </p:sp>
      <p:pic>
        <p:nvPicPr>
          <p:cNvPr id="7170" name="Picture 2" descr="H:\TAVOLINI Steve\StPrexH130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88640"/>
            <a:ext cx="8096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319663"/>
            <a:ext cx="85899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6259B78-6BAC-8A9D-D550-A9700F7739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2762" y="5217236"/>
            <a:ext cx="993734" cy="152413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591</TotalTime>
  <Words>973</Words>
  <Application>Microsoft Office PowerPoint</Application>
  <PresentationFormat>Affichage à l'écran (4:3)</PresentationFormat>
  <Paragraphs>138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Franklin Gothic Book</vt:lpstr>
      <vt:lpstr>Franklin Gothic Medium</vt:lpstr>
      <vt:lpstr>Wingdings</vt:lpstr>
      <vt:lpstr>Angles</vt:lpstr>
      <vt:lpstr>Ecole nautique St-Prex Tavolini Steve 076/384.40.56</vt:lpstr>
      <vt:lpstr>Les vents du Léman</vt:lpstr>
      <vt:lpstr>Connaissances du lac Léman</vt:lpstr>
      <vt:lpstr>Présentation PowerPoint</vt:lpstr>
      <vt:lpstr>Les nœuds</vt:lpstr>
      <vt:lpstr>A l’intérieur des ports</vt:lpstr>
      <vt:lpstr>Déjauger</vt:lpstr>
      <vt:lpstr>Virages simples et de sécurité</vt:lpstr>
      <vt:lpstr>Ancrage</vt:lpstr>
      <vt:lpstr>Prise de la bouée</vt:lpstr>
      <vt:lpstr>Homme à l’eau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Ecole nautique St-Prex</dc:title>
  <dc:creator>Utilisateur</dc:creator>
  <cp:lastModifiedBy>Steve Tavolini</cp:lastModifiedBy>
  <cp:revision>56</cp:revision>
  <dcterms:created xsi:type="dcterms:W3CDTF">2011-05-04T09:02:18Z</dcterms:created>
  <dcterms:modified xsi:type="dcterms:W3CDTF">2026-08-04T07:34:52Z</dcterms:modified>
</cp:coreProperties>
</file>